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Lst>
  <p:sldSz cy="6858000" cx="12192000"/>
  <p:notesSz cx="6858000" cy="9144000"/>
  <p:embeddedFontLst>
    <p:embeddedFont>
      <p:font typeface="Economica"/>
      <p:regular r:id="rId74"/>
      <p:bold r:id="rId75"/>
      <p:italic r:id="rId76"/>
      <p:boldItalic r:id="rId77"/>
    </p:embeddedFont>
    <p:embeddedFont>
      <p:font typeface="Helvetica Neue"/>
      <p:regular r:id="rId78"/>
      <p:bold r:id="rId79"/>
      <p:italic r:id="rId80"/>
      <p:boldItalic r:id="rId81"/>
    </p:embeddedFont>
    <p:embeddedFont>
      <p:font typeface="Open Sans"/>
      <p:regular r:id="rId82"/>
      <p:bold r:id="rId83"/>
      <p:italic r:id="rId84"/>
      <p:boldItalic r:id="rId8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86" roundtripDataSignature="AMtx7mjoL5/cCeknVSWOc8ahJYlgvLJSf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EA80F96-18CD-4975-B26A-C9041A91148B}">
  <a:tblStyle styleId="{2EA80F96-18CD-4975-B26A-C9041A91148B}" styleName="Table_0">
    <a:wholeTbl>
      <a:tcTxStyle b="off" i="off">
        <a:font>
          <a:latin typeface="굴림"/>
          <a:ea typeface="굴림"/>
          <a:cs typeface="굴림"/>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CF4"/>
          </a:solidFill>
        </a:fill>
      </a:tcStyle>
    </a:wholeTbl>
    <a:band1H>
      <a:tcTxStyle b="off" i="off"/>
      <a:tcStyle>
        <a:fill>
          <a:solidFill>
            <a:srgbClr val="CFD7E7"/>
          </a:solidFill>
        </a:fill>
      </a:tcStyle>
    </a:band1H>
    <a:band2H>
      <a:tcTxStyle b="off" i="off"/>
    </a:band2H>
    <a:band1V>
      <a:tcTxStyle b="off" i="off"/>
      <a:tcStyle>
        <a:fill>
          <a:solidFill>
            <a:srgbClr val="CFD7E7"/>
          </a:solidFill>
        </a:fill>
      </a:tcStyle>
    </a:band1V>
    <a:band2V>
      <a:tcTxStyle b="off" i="off"/>
    </a:band2V>
    <a:lastCol>
      <a:tcTxStyle b="on" i="off">
        <a:font>
          <a:latin typeface="굴림"/>
          <a:ea typeface="굴림"/>
          <a:cs typeface="굴림"/>
        </a:font>
        <a:schemeClr val="lt1"/>
      </a:tcTxStyle>
      <a:tcStyle>
        <a:fill>
          <a:solidFill>
            <a:schemeClr val="accent1"/>
          </a:solidFill>
        </a:fill>
      </a:tcStyle>
    </a:lastCol>
    <a:firstCol>
      <a:tcTxStyle b="on" i="off">
        <a:font>
          <a:latin typeface="굴림"/>
          <a:ea typeface="굴림"/>
          <a:cs typeface="굴림"/>
        </a:font>
        <a:schemeClr val="lt1"/>
      </a:tcTxStyle>
      <a:tcStyle>
        <a:fill>
          <a:solidFill>
            <a:schemeClr val="accent1"/>
          </a:solidFill>
        </a:fill>
      </a:tcStyle>
    </a:firstCol>
    <a:lastRow>
      <a:tcTxStyle b="on" i="off">
        <a:font>
          <a:latin typeface="굴림"/>
          <a:ea typeface="굴림"/>
          <a:cs typeface="굴림"/>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font>
          <a:latin typeface="굴림"/>
          <a:ea typeface="굴림"/>
          <a:cs typeface="굴림"/>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84" Type="http://schemas.openxmlformats.org/officeDocument/2006/relationships/font" Target="fonts/OpenSans-italic.fntdata"/><Relationship Id="rId83" Type="http://schemas.openxmlformats.org/officeDocument/2006/relationships/font" Target="fonts/OpenSans-bold.fntdata"/><Relationship Id="rId42" Type="http://schemas.openxmlformats.org/officeDocument/2006/relationships/slide" Target="slides/slide37.xml"/><Relationship Id="rId86" Type="http://customschemas.google.com/relationships/presentationmetadata" Target="metadata"/><Relationship Id="rId41" Type="http://schemas.openxmlformats.org/officeDocument/2006/relationships/slide" Target="slides/slide36.xml"/><Relationship Id="rId85" Type="http://schemas.openxmlformats.org/officeDocument/2006/relationships/font" Target="fonts/OpenSans-boldItalic.fntdata"/><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80" Type="http://schemas.openxmlformats.org/officeDocument/2006/relationships/font" Target="fonts/HelveticaNeue-italic.fntdata"/><Relationship Id="rId82" Type="http://schemas.openxmlformats.org/officeDocument/2006/relationships/font" Target="fonts/OpenSans-regular.fntdata"/><Relationship Id="rId81" Type="http://schemas.openxmlformats.org/officeDocument/2006/relationships/font" Target="fonts/HelveticaNeue-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font" Target="fonts/Economica-bold.fntdata"/><Relationship Id="rId30" Type="http://schemas.openxmlformats.org/officeDocument/2006/relationships/slide" Target="slides/slide25.xml"/><Relationship Id="rId74" Type="http://schemas.openxmlformats.org/officeDocument/2006/relationships/font" Target="fonts/Economica-regular.fntdata"/><Relationship Id="rId33" Type="http://schemas.openxmlformats.org/officeDocument/2006/relationships/slide" Target="slides/slide28.xml"/><Relationship Id="rId77" Type="http://schemas.openxmlformats.org/officeDocument/2006/relationships/font" Target="fonts/Economica-boldItalic.fntdata"/><Relationship Id="rId32" Type="http://schemas.openxmlformats.org/officeDocument/2006/relationships/slide" Target="slides/slide27.xml"/><Relationship Id="rId76" Type="http://schemas.openxmlformats.org/officeDocument/2006/relationships/font" Target="fonts/Economica-italic.fntdata"/><Relationship Id="rId35" Type="http://schemas.openxmlformats.org/officeDocument/2006/relationships/slide" Target="slides/slide30.xml"/><Relationship Id="rId79" Type="http://schemas.openxmlformats.org/officeDocument/2006/relationships/font" Target="fonts/HelveticaNeue-bold.fntdata"/><Relationship Id="rId34" Type="http://schemas.openxmlformats.org/officeDocument/2006/relationships/slide" Target="slides/slide29.xml"/><Relationship Id="rId78" Type="http://schemas.openxmlformats.org/officeDocument/2006/relationships/font" Target="fonts/HelveticaNeue-regular.fntdata"/><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0" name="Google Shape;60;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0" name="Google Shape;120;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6" name="Google Shape;126;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2" name="Google Shape;132;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6f5f62e9e0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g26f5f62e9e0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5" name="Google Shape;145;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2" name="Google Shape;152;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8" name="Google Shape;158;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6" name="Google Shape;166;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6f4592f8b1_2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3" name="Google Shape;173;g26f4592f8b1_2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34957025213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0" name="Google Shape;180;g34957025213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6" name="Google Shape;66;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34957025213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5" name="Google Shape;185;g34957025213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34957025213_0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1" name="Google Shape;191;g34957025213_0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34957025213_0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8" name="Google Shape;198;g34957025213_0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34957025213_0_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6" name="Google Shape;206;g34957025213_0_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34957025213_0_4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3" name="Google Shape;213;g34957025213_0_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34957025213_0_5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0" name="Google Shape;220;g34957025213_0_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34c58c6bf94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7" name="Google Shape;227;g34c58c6bf94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34957025213_0_5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3" name="Google Shape;233;g34957025213_0_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34957025213_0_7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4" name="Google Shape;244;g34957025213_0_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34957025213_0_6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1" name="Google Shape;251;g34957025213_0_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6" name="Google Shape;76;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34957025213_0_8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7" name="Google Shape;257;g34957025213_0_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34c58c6bf94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3" name="Google Shape;263;g34c58c6bf94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34c58c6bf94_0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9" name="Google Shape;269;g34c58c6bf94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34957025213_0_8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5" name="Google Shape;275;g34957025213_0_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34957025213_0_9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2" name="Google Shape;282;g34957025213_0_9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34957025213_0_10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8" name="Google Shape;288;g34957025213_0_10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34957025213_0_1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4" name="Google Shape;294;g34957025213_0_1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34957025213_0_24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0" name="Google Shape;300;g34957025213_0_2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34957025213_0_1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6" name="Google Shape;306;g34957025213_0_1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34957025213_0_1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0" name="Google Shape;340;g34957025213_0_1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34957025213_0_24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6" name="Google Shape;346;g34957025213_0_2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34957025213_0_1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2" name="Google Shape;352;g34957025213_0_1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32b0dbbf76b_0_8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8" name="Google Shape;398;g32b0dbbf76b_0_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32b10a25ec7_0_0:notes"/>
          <p:cNvSpPr txBox="1"/>
          <p:nvPr>
            <p:ph idx="1" type="body"/>
          </p:nvPr>
        </p:nvSpPr>
        <p:spPr>
          <a:xfrm>
            <a:off x="685782" y="4343394"/>
            <a:ext cx="5486385" cy="4114799"/>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03" name="Google Shape;403;g32b10a25ec7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32b10a25ec7_0_8:notes"/>
          <p:cNvSpPr txBox="1"/>
          <p:nvPr>
            <p:ph idx="1" type="body"/>
          </p:nvPr>
        </p:nvSpPr>
        <p:spPr>
          <a:xfrm>
            <a:off x="685782" y="4343394"/>
            <a:ext cx="5486385" cy="4114799"/>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11" name="Google Shape;411;g32b10a25ec7_0_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p5:notes"/>
          <p:cNvSpPr txBox="1"/>
          <p:nvPr>
            <p:ph idx="1" type="body"/>
          </p:nvPr>
        </p:nvSpPr>
        <p:spPr>
          <a:xfrm>
            <a:off x="685782" y="4343394"/>
            <a:ext cx="5486385" cy="4114799"/>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29" name="Google Shape;429;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32b10a25ec7_0_24:notes"/>
          <p:cNvSpPr txBox="1"/>
          <p:nvPr>
            <p:ph idx="1" type="body"/>
          </p:nvPr>
        </p:nvSpPr>
        <p:spPr>
          <a:xfrm>
            <a:off x="685782" y="4343394"/>
            <a:ext cx="5486385" cy="4114799"/>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49" name="Google Shape;449;g32b10a25ec7_0_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p6:notes"/>
          <p:cNvSpPr txBox="1"/>
          <p:nvPr>
            <p:ph idx="1" type="body"/>
          </p:nvPr>
        </p:nvSpPr>
        <p:spPr>
          <a:xfrm>
            <a:off x="685782" y="4343394"/>
            <a:ext cx="5486385" cy="4114799"/>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66" name="Google Shape;466;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g32b10a25ec7_0_40:notes"/>
          <p:cNvSpPr txBox="1"/>
          <p:nvPr>
            <p:ph idx="1" type="body"/>
          </p:nvPr>
        </p:nvSpPr>
        <p:spPr>
          <a:xfrm>
            <a:off x="685782" y="4343394"/>
            <a:ext cx="5486385" cy="4114799"/>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86" name="Google Shape;486;g32b10a25ec7_0_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g32b10a25ec7_0_47:notes"/>
          <p:cNvSpPr txBox="1"/>
          <p:nvPr>
            <p:ph idx="1" type="body"/>
          </p:nvPr>
        </p:nvSpPr>
        <p:spPr>
          <a:xfrm>
            <a:off x="685782" y="4343394"/>
            <a:ext cx="5486385" cy="4114799"/>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94" name="Google Shape;494;g32b10a25ec7_0_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8" name="Google Shape;88;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g3497949c839_1_0:notes"/>
          <p:cNvSpPr txBox="1"/>
          <p:nvPr>
            <p:ph idx="1" type="body"/>
          </p:nvPr>
        </p:nvSpPr>
        <p:spPr>
          <a:xfrm>
            <a:off x="685782" y="4343394"/>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02" name="Google Shape;502;g3497949c839_1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g32b10a25ec7_0_53:notes"/>
          <p:cNvSpPr txBox="1"/>
          <p:nvPr>
            <p:ph idx="1" type="body"/>
          </p:nvPr>
        </p:nvSpPr>
        <p:spPr>
          <a:xfrm>
            <a:off x="685782" y="4343394"/>
            <a:ext cx="5486385" cy="4114799"/>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09" name="Google Shape;509;g32b10a25ec7_0_5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g32b10a25ec7_0_59:notes"/>
          <p:cNvSpPr txBox="1"/>
          <p:nvPr>
            <p:ph idx="1" type="body"/>
          </p:nvPr>
        </p:nvSpPr>
        <p:spPr>
          <a:xfrm>
            <a:off x="685782" y="4343394"/>
            <a:ext cx="5486385" cy="4114799"/>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16" name="Google Shape;516;g32b10a25ec7_0_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g32b10a25ec7_0_69:notes"/>
          <p:cNvSpPr txBox="1"/>
          <p:nvPr>
            <p:ph idx="1" type="body"/>
          </p:nvPr>
        </p:nvSpPr>
        <p:spPr>
          <a:xfrm>
            <a:off x="685782" y="4343394"/>
            <a:ext cx="5486385" cy="4114799"/>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27" name="Google Shape;527;g32b10a25ec7_0_6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g32b10a25ec7_0_82:notes"/>
          <p:cNvSpPr txBox="1"/>
          <p:nvPr>
            <p:ph idx="1" type="body"/>
          </p:nvPr>
        </p:nvSpPr>
        <p:spPr>
          <a:xfrm>
            <a:off x="685782" y="4343394"/>
            <a:ext cx="5486385" cy="4114799"/>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41" name="Google Shape;541;g32b10a25ec7_0_8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g32b10a25ec7_0_95:notes"/>
          <p:cNvSpPr txBox="1"/>
          <p:nvPr>
            <p:ph idx="1" type="body"/>
          </p:nvPr>
        </p:nvSpPr>
        <p:spPr>
          <a:xfrm>
            <a:off x="685782" y="4343394"/>
            <a:ext cx="5486385" cy="4114799"/>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59" name="Google Shape;559;g32b10a25ec7_0_9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g32b10a25ec7_0_108:notes"/>
          <p:cNvSpPr txBox="1"/>
          <p:nvPr>
            <p:ph idx="1" type="body"/>
          </p:nvPr>
        </p:nvSpPr>
        <p:spPr>
          <a:xfrm>
            <a:off x="685782" y="4343394"/>
            <a:ext cx="5486385" cy="4114799"/>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73" name="Google Shape;573;g32b10a25ec7_0_10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6" name="Shape 586"/>
        <p:cNvGrpSpPr/>
        <p:nvPr/>
      </p:nvGrpSpPr>
      <p:grpSpPr>
        <a:xfrm>
          <a:off x="0" y="0"/>
          <a:ext cx="0" cy="0"/>
          <a:chOff x="0" y="0"/>
          <a:chExt cx="0" cy="0"/>
        </a:xfrm>
      </p:grpSpPr>
      <p:sp>
        <p:nvSpPr>
          <p:cNvPr id="587" name="Google Shape;587;g32b10a25ec7_0_122:notes"/>
          <p:cNvSpPr txBox="1"/>
          <p:nvPr>
            <p:ph idx="1" type="body"/>
          </p:nvPr>
        </p:nvSpPr>
        <p:spPr>
          <a:xfrm>
            <a:off x="685782" y="4343394"/>
            <a:ext cx="5486385" cy="4114799"/>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88" name="Google Shape;588;g32b10a25ec7_0_1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3" name="Shape 593"/>
        <p:cNvGrpSpPr/>
        <p:nvPr/>
      </p:nvGrpSpPr>
      <p:grpSpPr>
        <a:xfrm>
          <a:off x="0" y="0"/>
          <a:ext cx="0" cy="0"/>
          <a:chOff x="0" y="0"/>
          <a:chExt cx="0" cy="0"/>
        </a:xfrm>
      </p:grpSpPr>
      <p:sp>
        <p:nvSpPr>
          <p:cNvPr id="594" name="Google Shape;594;g32b10a25ec7_0_128:notes"/>
          <p:cNvSpPr txBox="1"/>
          <p:nvPr>
            <p:ph idx="1" type="body"/>
          </p:nvPr>
        </p:nvSpPr>
        <p:spPr>
          <a:xfrm>
            <a:off x="685782" y="4343394"/>
            <a:ext cx="5486385" cy="4114799"/>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95" name="Google Shape;595;g32b10a25ec7_0_1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0" name="Shape 600"/>
        <p:cNvGrpSpPr/>
        <p:nvPr/>
      </p:nvGrpSpPr>
      <p:grpSpPr>
        <a:xfrm>
          <a:off x="0" y="0"/>
          <a:ext cx="0" cy="0"/>
          <a:chOff x="0" y="0"/>
          <a:chExt cx="0" cy="0"/>
        </a:xfrm>
      </p:grpSpPr>
      <p:sp>
        <p:nvSpPr>
          <p:cNvPr id="601" name="Google Shape;601;g32b10a25ec7_0_134:notes"/>
          <p:cNvSpPr txBox="1"/>
          <p:nvPr>
            <p:ph idx="1" type="body"/>
          </p:nvPr>
        </p:nvSpPr>
        <p:spPr>
          <a:xfrm>
            <a:off x="685782" y="4343394"/>
            <a:ext cx="5486385" cy="4114799"/>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02" name="Google Shape;602;g32b10a25ec7_0_1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6" name="Google Shape;96;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7" name="Shape 607"/>
        <p:cNvGrpSpPr/>
        <p:nvPr/>
      </p:nvGrpSpPr>
      <p:grpSpPr>
        <a:xfrm>
          <a:off x="0" y="0"/>
          <a:ext cx="0" cy="0"/>
          <a:chOff x="0" y="0"/>
          <a:chExt cx="0" cy="0"/>
        </a:xfrm>
      </p:grpSpPr>
      <p:sp>
        <p:nvSpPr>
          <p:cNvPr id="608" name="Google Shape;608;g32b10a25ec7_0_140:notes"/>
          <p:cNvSpPr txBox="1"/>
          <p:nvPr>
            <p:ph idx="1" type="body"/>
          </p:nvPr>
        </p:nvSpPr>
        <p:spPr>
          <a:xfrm>
            <a:off x="685782" y="4343394"/>
            <a:ext cx="5486385" cy="4114799"/>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09" name="Google Shape;609;g32b10a25ec7_0_1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8" name="Shape 618"/>
        <p:cNvGrpSpPr/>
        <p:nvPr/>
      </p:nvGrpSpPr>
      <p:grpSpPr>
        <a:xfrm>
          <a:off x="0" y="0"/>
          <a:ext cx="0" cy="0"/>
          <a:chOff x="0" y="0"/>
          <a:chExt cx="0" cy="0"/>
        </a:xfrm>
      </p:grpSpPr>
      <p:sp>
        <p:nvSpPr>
          <p:cNvPr id="619" name="Google Shape;619;g32b10a25ec7_0_150:notes"/>
          <p:cNvSpPr txBox="1"/>
          <p:nvPr>
            <p:ph idx="1" type="body"/>
          </p:nvPr>
        </p:nvSpPr>
        <p:spPr>
          <a:xfrm>
            <a:off x="685782" y="4343394"/>
            <a:ext cx="5486385" cy="4114799"/>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20" name="Google Shape;620;g32b10a25ec7_0_15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5" name="Shape 635"/>
        <p:cNvGrpSpPr/>
        <p:nvPr/>
      </p:nvGrpSpPr>
      <p:grpSpPr>
        <a:xfrm>
          <a:off x="0" y="0"/>
          <a:ext cx="0" cy="0"/>
          <a:chOff x="0" y="0"/>
          <a:chExt cx="0" cy="0"/>
        </a:xfrm>
      </p:grpSpPr>
      <p:sp>
        <p:nvSpPr>
          <p:cNvPr id="636" name="Google Shape;636;g32b10a25ec7_0_166:notes"/>
          <p:cNvSpPr txBox="1"/>
          <p:nvPr>
            <p:ph idx="1" type="body"/>
          </p:nvPr>
        </p:nvSpPr>
        <p:spPr>
          <a:xfrm>
            <a:off x="685782" y="4343394"/>
            <a:ext cx="5486385" cy="4114799"/>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37" name="Google Shape;637;g32b10a25ec7_0_16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9" name="Shape 649"/>
        <p:cNvGrpSpPr/>
        <p:nvPr/>
      </p:nvGrpSpPr>
      <p:grpSpPr>
        <a:xfrm>
          <a:off x="0" y="0"/>
          <a:ext cx="0" cy="0"/>
          <a:chOff x="0" y="0"/>
          <a:chExt cx="0" cy="0"/>
        </a:xfrm>
      </p:grpSpPr>
      <p:sp>
        <p:nvSpPr>
          <p:cNvPr id="650" name="Google Shape;650;g32b10a25ec7_0_179:notes"/>
          <p:cNvSpPr txBox="1"/>
          <p:nvPr>
            <p:ph idx="1" type="body"/>
          </p:nvPr>
        </p:nvSpPr>
        <p:spPr>
          <a:xfrm>
            <a:off x="685782" y="4343394"/>
            <a:ext cx="5486385" cy="4114799"/>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51" name="Google Shape;651;g32b10a25ec7_0_17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6" name="Shape 656"/>
        <p:cNvGrpSpPr/>
        <p:nvPr/>
      </p:nvGrpSpPr>
      <p:grpSpPr>
        <a:xfrm>
          <a:off x="0" y="0"/>
          <a:ext cx="0" cy="0"/>
          <a:chOff x="0" y="0"/>
          <a:chExt cx="0" cy="0"/>
        </a:xfrm>
      </p:grpSpPr>
      <p:sp>
        <p:nvSpPr>
          <p:cNvPr id="657" name="Google Shape;657;g32b10a25ec7_0_185:notes"/>
          <p:cNvSpPr txBox="1"/>
          <p:nvPr>
            <p:ph idx="1" type="body"/>
          </p:nvPr>
        </p:nvSpPr>
        <p:spPr>
          <a:xfrm>
            <a:off x="685782" y="4343394"/>
            <a:ext cx="5486385" cy="4114799"/>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58" name="Google Shape;658;g32b10a25ec7_0_18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2" name="Shape 672"/>
        <p:cNvGrpSpPr/>
        <p:nvPr/>
      </p:nvGrpSpPr>
      <p:grpSpPr>
        <a:xfrm>
          <a:off x="0" y="0"/>
          <a:ext cx="0" cy="0"/>
          <a:chOff x="0" y="0"/>
          <a:chExt cx="0" cy="0"/>
        </a:xfrm>
      </p:grpSpPr>
      <p:sp>
        <p:nvSpPr>
          <p:cNvPr id="673" name="Google Shape;673;g32b10a25ec7_0_200:notes"/>
          <p:cNvSpPr txBox="1"/>
          <p:nvPr>
            <p:ph idx="1" type="body"/>
          </p:nvPr>
        </p:nvSpPr>
        <p:spPr>
          <a:xfrm>
            <a:off x="685782" y="4343394"/>
            <a:ext cx="5486385" cy="4114799"/>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74" name="Google Shape;674;g32b10a25ec7_0_20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2" name="Shape 692"/>
        <p:cNvGrpSpPr/>
        <p:nvPr/>
      </p:nvGrpSpPr>
      <p:grpSpPr>
        <a:xfrm>
          <a:off x="0" y="0"/>
          <a:ext cx="0" cy="0"/>
          <a:chOff x="0" y="0"/>
          <a:chExt cx="0" cy="0"/>
        </a:xfrm>
      </p:grpSpPr>
      <p:sp>
        <p:nvSpPr>
          <p:cNvPr id="693" name="Google Shape;693;g32b10a25ec7_0_219:notes"/>
          <p:cNvSpPr txBox="1"/>
          <p:nvPr>
            <p:ph idx="1" type="body"/>
          </p:nvPr>
        </p:nvSpPr>
        <p:spPr>
          <a:xfrm>
            <a:off x="685782" y="4343394"/>
            <a:ext cx="5486385" cy="4114799"/>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94" name="Google Shape;694;g32b10a25ec7_0_2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2" name="Shape 712"/>
        <p:cNvGrpSpPr/>
        <p:nvPr/>
      </p:nvGrpSpPr>
      <p:grpSpPr>
        <a:xfrm>
          <a:off x="0" y="0"/>
          <a:ext cx="0" cy="0"/>
          <a:chOff x="0" y="0"/>
          <a:chExt cx="0" cy="0"/>
        </a:xfrm>
      </p:grpSpPr>
      <p:sp>
        <p:nvSpPr>
          <p:cNvPr id="713" name="Google Shape;713;g34957025213_1_3:notes"/>
          <p:cNvSpPr txBox="1"/>
          <p:nvPr>
            <p:ph idx="1" type="body"/>
          </p:nvPr>
        </p:nvSpPr>
        <p:spPr>
          <a:xfrm>
            <a:off x="685782" y="4343394"/>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14" name="Google Shape;714;g34957025213_1_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0" name="Shape 730"/>
        <p:cNvGrpSpPr/>
        <p:nvPr/>
      </p:nvGrpSpPr>
      <p:grpSpPr>
        <a:xfrm>
          <a:off x="0" y="0"/>
          <a:ext cx="0" cy="0"/>
          <a:chOff x="0" y="0"/>
          <a:chExt cx="0" cy="0"/>
        </a:xfrm>
      </p:grpSpPr>
      <p:sp>
        <p:nvSpPr>
          <p:cNvPr id="731" name="Google Shape;731;g32b10a25ec7_0_238:notes"/>
          <p:cNvSpPr txBox="1"/>
          <p:nvPr>
            <p:ph idx="1" type="body"/>
          </p:nvPr>
        </p:nvSpPr>
        <p:spPr>
          <a:xfrm>
            <a:off x="685782" y="4343394"/>
            <a:ext cx="5486385" cy="4114799"/>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32" name="Google Shape;732;g32b10a25ec7_0_2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2" name="Google Shape;102;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8" name="Google Shape;108;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4" name="Google Shape;114;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8"/>
          <p:cNvSpPr/>
          <p:nvPr/>
        </p:nvSpPr>
        <p:spPr>
          <a:xfrm>
            <a:off x="3658685" y="1008934"/>
            <a:ext cx="1442131" cy="1499896"/>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8"/>
          <p:cNvSpPr/>
          <p:nvPr/>
        </p:nvSpPr>
        <p:spPr>
          <a:xfrm rot="10800000">
            <a:off x="7091170" y="4355671"/>
            <a:ext cx="1442131" cy="1499896"/>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8"/>
          <p:cNvSpPr txBox="1"/>
          <p:nvPr>
            <p:ph type="ctrTitle"/>
          </p:nvPr>
        </p:nvSpPr>
        <p:spPr>
          <a:xfrm>
            <a:off x="4059600" y="1925673"/>
            <a:ext cx="4072800" cy="2049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a:lvl1pPr>
            <a:lvl2pPr lvl="1" algn="ctr">
              <a:lnSpc>
                <a:spcPct val="100000"/>
              </a:lnSpc>
              <a:spcBef>
                <a:spcPts val="0"/>
              </a:spcBef>
              <a:spcAft>
                <a:spcPts val="0"/>
              </a:spcAft>
              <a:buSzPts val="4200"/>
              <a:buNone/>
              <a:defRPr/>
            </a:lvl2pPr>
            <a:lvl3pPr lvl="2" algn="ctr">
              <a:lnSpc>
                <a:spcPct val="100000"/>
              </a:lnSpc>
              <a:spcBef>
                <a:spcPts val="0"/>
              </a:spcBef>
              <a:spcAft>
                <a:spcPts val="0"/>
              </a:spcAft>
              <a:buSzPts val="4200"/>
              <a:buNone/>
              <a:defRPr/>
            </a:lvl3pPr>
            <a:lvl4pPr lvl="3" algn="ctr">
              <a:lnSpc>
                <a:spcPct val="100000"/>
              </a:lnSpc>
              <a:spcBef>
                <a:spcPts val="0"/>
              </a:spcBef>
              <a:spcAft>
                <a:spcPts val="0"/>
              </a:spcAft>
              <a:buSzPts val="4200"/>
              <a:buNone/>
              <a:defRPr/>
            </a:lvl4pPr>
            <a:lvl5pPr lvl="4" algn="ctr">
              <a:lnSpc>
                <a:spcPct val="100000"/>
              </a:lnSpc>
              <a:spcBef>
                <a:spcPts val="0"/>
              </a:spcBef>
              <a:spcAft>
                <a:spcPts val="0"/>
              </a:spcAft>
              <a:buSzPts val="4200"/>
              <a:buNone/>
              <a:defRPr/>
            </a:lvl5pPr>
            <a:lvl6pPr lvl="5" algn="ctr">
              <a:lnSpc>
                <a:spcPct val="100000"/>
              </a:lnSpc>
              <a:spcBef>
                <a:spcPts val="0"/>
              </a:spcBef>
              <a:spcAft>
                <a:spcPts val="0"/>
              </a:spcAft>
              <a:buSzPts val="4200"/>
              <a:buNone/>
              <a:defRPr/>
            </a:lvl6pPr>
            <a:lvl7pPr lvl="6" algn="ctr">
              <a:lnSpc>
                <a:spcPct val="100000"/>
              </a:lnSpc>
              <a:spcBef>
                <a:spcPts val="0"/>
              </a:spcBef>
              <a:spcAft>
                <a:spcPts val="0"/>
              </a:spcAft>
              <a:buSzPts val="4200"/>
              <a:buNone/>
              <a:defRPr/>
            </a:lvl7pPr>
            <a:lvl8pPr lvl="7" algn="ctr">
              <a:lnSpc>
                <a:spcPct val="100000"/>
              </a:lnSpc>
              <a:spcBef>
                <a:spcPts val="0"/>
              </a:spcBef>
              <a:spcAft>
                <a:spcPts val="0"/>
              </a:spcAft>
              <a:buSzPts val="4200"/>
              <a:buNone/>
              <a:defRPr/>
            </a:lvl8pPr>
            <a:lvl9pPr lvl="8" algn="ctr">
              <a:lnSpc>
                <a:spcPct val="100000"/>
              </a:lnSpc>
              <a:spcBef>
                <a:spcPts val="0"/>
              </a:spcBef>
              <a:spcAft>
                <a:spcPts val="0"/>
              </a:spcAft>
              <a:buSzPts val="4200"/>
              <a:buNone/>
              <a:defRPr/>
            </a:lvl9pPr>
          </a:lstStyle>
          <a:p/>
        </p:txBody>
      </p:sp>
      <p:sp>
        <p:nvSpPr>
          <p:cNvPr id="13" name="Google Shape;13;p28"/>
          <p:cNvSpPr txBox="1"/>
          <p:nvPr>
            <p:ph idx="1" type="subTitle"/>
          </p:nvPr>
        </p:nvSpPr>
        <p:spPr>
          <a:xfrm>
            <a:off x="4059600" y="4155440"/>
            <a:ext cx="4072800" cy="9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Economica"/>
              <a:buNone/>
              <a:defRPr sz="28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8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8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8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8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8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8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8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800">
                <a:latin typeface="Economica"/>
                <a:ea typeface="Economica"/>
                <a:cs typeface="Economica"/>
                <a:sym typeface="Economica"/>
              </a:defRPr>
            </a:lvl9pPr>
          </a:lstStyle>
          <a:p/>
        </p:txBody>
      </p:sp>
      <p:sp>
        <p:nvSpPr>
          <p:cNvPr id="14" name="Google Shape;14;p28"/>
          <p:cNvSpPr txBox="1"/>
          <p:nvPr>
            <p:ph idx="12" type="sldNum"/>
          </p:nvPr>
        </p:nvSpPr>
        <p:spPr>
          <a:xfrm>
            <a:off x="11296611" y="6217623"/>
            <a:ext cx="731700" cy="5247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 number">
    <p:spTree>
      <p:nvGrpSpPr>
        <p:cNvPr id="51" name="Shape 51"/>
        <p:cNvGrpSpPr/>
        <p:nvPr/>
      </p:nvGrpSpPr>
      <p:grpSpPr>
        <a:xfrm>
          <a:off x="0" y="0"/>
          <a:ext cx="0" cy="0"/>
          <a:chOff x="0" y="0"/>
          <a:chExt cx="0" cy="0"/>
        </a:xfrm>
      </p:grpSpPr>
      <p:sp>
        <p:nvSpPr>
          <p:cNvPr id="52" name="Google Shape;52;p37"/>
          <p:cNvSpPr/>
          <p:nvPr/>
        </p:nvSpPr>
        <p:spPr>
          <a:xfrm>
            <a:off x="0" y="6727600"/>
            <a:ext cx="12192000" cy="130500"/>
          </a:xfrm>
          <a:prstGeom prst="rect">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867" u="none" cap="none" strike="noStrike">
              <a:solidFill>
                <a:srgbClr val="000000"/>
              </a:solidFill>
              <a:latin typeface="Arial"/>
              <a:ea typeface="Arial"/>
              <a:cs typeface="Arial"/>
              <a:sym typeface="Arial"/>
            </a:endParaRPr>
          </a:p>
        </p:txBody>
      </p:sp>
      <p:sp>
        <p:nvSpPr>
          <p:cNvPr id="53" name="Google Shape;53;p37"/>
          <p:cNvSpPr txBox="1"/>
          <p:nvPr>
            <p:ph type="title"/>
          </p:nvPr>
        </p:nvSpPr>
        <p:spPr>
          <a:xfrm>
            <a:off x="415600" y="1276167"/>
            <a:ext cx="11360700" cy="28383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lt2"/>
              </a:buClr>
              <a:buSzPts val="16000"/>
              <a:buNone/>
              <a:defRPr sz="21333">
                <a:solidFill>
                  <a:schemeClr val="lt2"/>
                </a:solidFill>
              </a:defRPr>
            </a:lvl1pPr>
            <a:lvl2pPr lvl="1" algn="ctr">
              <a:lnSpc>
                <a:spcPct val="100000"/>
              </a:lnSpc>
              <a:spcBef>
                <a:spcPts val="0"/>
              </a:spcBef>
              <a:spcAft>
                <a:spcPts val="0"/>
              </a:spcAft>
              <a:buClr>
                <a:schemeClr val="lt2"/>
              </a:buClr>
              <a:buSzPts val="16000"/>
              <a:buNone/>
              <a:defRPr sz="21333">
                <a:solidFill>
                  <a:schemeClr val="lt2"/>
                </a:solidFill>
              </a:defRPr>
            </a:lvl2pPr>
            <a:lvl3pPr lvl="2" algn="ctr">
              <a:lnSpc>
                <a:spcPct val="100000"/>
              </a:lnSpc>
              <a:spcBef>
                <a:spcPts val="0"/>
              </a:spcBef>
              <a:spcAft>
                <a:spcPts val="0"/>
              </a:spcAft>
              <a:buClr>
                <a:schemeClr val="lt2"/>
              </a:buClr>
              <a:buSzPts val="16000"/>
              <a:buNone/>
              <a:defRPr sz="21333">
                <a:solidFill>
                  <a:schemeClr val="lt2"/>
                </a:solidFill>
              </a:defRPr>
            </a:lvl3pPr>
            <a:lvl4pPr lvl="3" algn="ctr">
              <a:lnSpc>
                <a:spcPct val="100000"/>
              </a:lnSpc>
              <a:spcBef>
                <a:spcPts val="0"/>
              </a:spcBef>
              <a:spcAft>
                <a:spcPts val="0"/>
              </a:spcAft>
              <a:buClr>
                <a:schemeClr val="lt2"/>
              </a:buClr>
              <a:buSzPts val="16000"/>
              <a:buNone/>
              <a:defRPr sz="21333">
                <a:solidFill>
                  <a:schemeClr val="lt2"/>
                </a:solidFill>
              </a:defRPr>
            </a:lvl4pPr>
            <a:lvl5pPr lvl="4" algn="ctr">
              <a:lnSpc>
                <a:spcPct val="100000"/>
              </a:lnSpc>
              <a:spcBef>
                <a:spcPts val="0"/>
              </a:spcBef>
              <a:spcAft>
                <a:spcPts val="0"/>
              </a:spcAft>
              <a:buClr>
                <a:schemeClr val="lt2"/>
              </a:buClr>
              <a:buSzPts val="16000"/>
              <a:buNone/>
              <a:defRPr sz="21333">
                <a:solidFill>
                  <a:schemeClr val="lt2"/>
                </a:solidFill>
              </a:defRPr>
            </a:lvl5pPr>
            <a:lvl6pPr lvl="5" algn="ctr">
              <a:lnSpc>
                <a:spcPct val="100000"/>
              </a:lnSpc>
              <a:spcBef>
                <a:spcPts val="0"/>
              </a:spcBef>
              <a:spcAft>
                <a:spcPts val="0"/>
              </a:spcAft>
              <a:buClr>
                <a:schemeClr val="lt2"/>
              </a:buClr>
              <a:buSzPts val="16000"/>
              <a:buNone/>
              <a:defRPr sz="21333">
                <a:solidFill>
                  <a:schemeClr val="lt2"/>
                </a:solidFill>
              </a:defRPr>
            </a:lvl6pPr>
            <a:lvl7pPr lvl="6" algn="ctr">
              <a:lnSpc>
                <a:spcPct val="100000"/>
              </a:lnSpc>
              <a:spcBef>
                <a:spcPts val="0"/>
              </a:spcBef>
              <a:spcAft>
                <a:spcPts val="0"/>
              </a:spcAft>
              <a:buClr>
                <a:schemeClr val="lt2"/>
              </a:buClr>
              <a:buSzPts val="16000"/>
              <a:buNone/>
              <a:defRPr sz="21333">
                <a:solidFill>
                  <a:schemeClr val="lt2"/>
                </a:solidFill>
              </a:defRPr>
            </a:lvl7pPr>
            <a:lvl8pPr lvl="7" algn="ctr">
              <a:lnSpc>
                <a:spcPct val="100000"/>
              </a:lnSpc>
              <a:spcBef>
                <a:spcPts val="0"/>
              </a:spcBef>
              <a:spcAft>
                <a:spcPts val="0"/>
              </a:spcAft>
              <a:buClr>
                <a:schemeClr val="lt2"/>
              </a:buClr>
              <a:buSzPts val="16000"/>
              <a:buNone/>
              <a:defRPr sz="21333">
                <a:solidFill>
                  <a:schemeClr val="lt2"/>
                </a:solidFill>
              </a:defRPr>
            </a:lvl8pPr>
            <a:lvl9pPr lvl="8" algn="ctr">
              <a:lnSpc>
                <a:spcPct val="100000"/>
              </a:lnSpc>
              <a:spcBef>
                <a:spcPts val="0"/>
              </a:spcBef>
              <a:spcAft>
                <a:spcPts val="0"/>
              </a:spcAft>
              <a:buClr>
                <a:schemeClr val="lt2"/>
              </a:buClr>
              <a:buSzPts val="16000"/>
              <a:buNone/>
              <a:defRPr sz="21333">
                <a:solidFill>
                  <a:schemeClr val="lt2"/>
                </a:solidFill>
              </a:defRPr>
            </a:lvl9pPr>
          </a:lstStyle>
          <a:p/>
        </p:txBody>
      </p:sp>
      <p:sp>
        <p:nvSpPr>
          <p:cNvPr id="54" name="Google Shape;54;p37"/>
          <p:cNvSpPr txBox="1"/>
          <p:nvPr>
            <p:ph idx="1" type="body"/>
          </p:nvPr>
        </p:nvSpPr>
        <p:spPr>
          <a:xfrm>
            <a:off x="415600" y="4216000"/>
            <a:ext cx="11360700" cy="14289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55" name="Google Shape;55;p37"/>
          <p:cNvSpPr txBox="1"/>
          <p:nvPr>
            <p:ph idx="12" type="sldNum"/>
          </p:nvPr>
        </p:nvSpPr>
        <p:spPr>
          <a:xfrm>
            <a:off x="11296611" y="6217623"/>
            <a:ext cx="731700" cy="5247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38"/>
          <p:cNvSpPr txBox="1"/>
          <p:nvPr>
            <p:ph idx="12" type="sldNum"/>
          </p:nvPr>
        </p:nvSpPr>
        <p:spPr>
          <a:xfrm>
            <a:off x="11296611" y="6217623"/>
            <a:ext cx="731700" cy="5247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 name="Shape 15"/>
        <p:cNvGrpSpPr/>
        <p:nvPr/>
      </p:nvGrpSpPr>
      <p:grpSpPr>
        <a:xfrm>
          <a:off x="0" y="0"/>
          <a:ext cx="0" cy="0"/>
          <a:chOff x="0" y="0"/>
          <a:chExt cx="0" cy="0"/>
        </a:xfrm>
      </p:grpSpPr>
      <p:sp>
        <p:nvSpPr>
          <p:cNvPr id="16" name="Google Shape;16;p29"/>
          <p:cNvSpPr/>
          <p:nvPr/>
        </p:nvSpPr>
        <p:spPr>
          <a:xfrm>
            <a:off x="0" y="6727600"/>
            <a:ext cx="12192000" cy="130500"/>
          </a:xfrm>
          <a:prstGeom prst="rect">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867" u="none" cap="none" strike="noStrike">
              <a:solidFill>
                <a:srgbClr val="000000"/>
              </a:solidFill>
              <a:latin typeface="Arial"/>
              <a:ea typeface="Arial"/>
              <a:cs typeface="Arial"/>
              <a:sym typeface="Arial"/>
            </a:endParaRPr>
          </a:p>
        </p:txBody>
      </p:sp>
      <p:sp>
        <p:nvSpPr>
          <p:cNvPr id="17" name="Google Shape;17;p29"/>
          <p:cNvSpPr txBox="1"/>
          <p:nvPr>
            <p:ph type="title"/>
          </p:nvPr>
        </p:nvSpPr>
        <p:spPr>
          <a:xfrm>
            <a:off x="415600" y="421233"/>
            <a:ext cx="11360700" cy="11085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4200"/>
              <a:buNone/>
              <a:defRPr/>
            </a:lvl1pPr>
            <a:lvl2pPr lvl="1" algn="l">
              <a:lnSpc>
                <a:spcPct val="100000"/>
              </a:lnSpc>
              <a:spcBef>
                <a:spcPts val="0"/>
              </a:spcBef>
              <a:spcAft>
                <a:spcPts val="0"/>
              </a:spcAft>
              <a:buSzPts val="4200"/>
              <a:buNone/>
              <a:defRPr/>
            </a:lvl2pPr>
            <a:lvl3pPr lvl="2" algn="l">
              <a:lnSpc>
                <a:spcPct val="100000"/>
              </a:lnSpc>
              <a:spcBef>
                <a:spcPts val="0"/>
              </a:spcBef>
              <a:spcAft>
                <a:spcPts val="0"/>
              </a:spcAft>
              <a:buSzPts val="4200"/>
              <a:buNone/>
              <a:defRPr/>
            </a:lvl3pPr>
            <a:lvl4pPr lvl="3" algn="l">
              <a:lnSpc>
                <a:spcPct val="100000"/>
              </a:lnSpc>
              <a:spcBef>
                <a:spcPts val="0"/>
              </a:spcBef>
              <a:spcAft>
                <a:spcPts val="0"/>
              </a:spcAft>
              <a:buSzPts val="4200"/>
              <a:buNone/>
              <a:defRPr/>
            </a:lvl4pPr>
            <a:lvl5pPr lvl="4" algn="l">
              <a:lnSpc>
                <a:spcPct val="100000"/>
              </a:lnSpc>
              <a:spcBef>
                <a:spcPts val="0"/>
              </a:spcBef>
              <a:spcAft>
                <a:spcPts val="0"/>
              </a:spcAft>
              <a:buSzPts val="4200"/>
              <a:buNone/>
              <a:defRPr/>
            </a:lvl5pPr>
            <a:lvl6pPr lvl="5" algn="l">
              <a:lnSpc>
                <a:spcPct val="100000"/>
              </a:lnSpc>
              <a:spcBef>
                <a:spcPts val="0"/>
              </a:spcBef>
              <a:spcAft>
                <a:spcPts val="0"/>
              </a:spcAft>
              <a:buSzPts val="4200"/>
              <a:buNone/>
              <a:defRPr/>
            </a:lvl6pPr>
            <a:lvl7pPr lvl="6" algn="l">
              <a:lnSpc>
                <a:spcPct val="100000"/>
              </a:lnSpc>
              <a:spcBef>
                <a:spcPts val="0"/>
              </a:spcBef>
              <a:spcAft>
                <a:spcPts val="0"/>
              </a:spcAft>
              <a:buSzPts val="4200"/>
              <a:buNone/>
              <a:defRPr/>
            </a:lvl7pPr>
            <a:lvl8pPr lvl="7" algn="l">
              <a:lnSpc>
                <a:spcPct val="100000"/>
              </a:lnSpc>
              <a:spcBef>
                <a:spcPts val="0"/>
              </a:spcBef>
              <a:spcAft>
                <a:spcPts val="0"/>
              </a:spcAft>
              <a:buSzPts val="4200"/>
              <a:buNone/>
              <a:defRPr/>
            </a:lvl8pPr>
            <a:lvl9pPr lvl="8" algn="l">
              <a:lnSpc>
                <a:spcPct val="100000"/>
              </a:lnSpc>
              <a:spcBef>
                <a:spcPts val="0"/>
              </a:spcBef>
              <a:spcAft>
                <a:spcPts val="0"/>
              </a:spcAft>
              <a:buSzPts val="4200"/>
              <a:buNone/>
              <a:defRPr/>
            </a:lvl9pPr>
          </a:lstStyle>
          <a:p/>
        </p:txBody>
      </p:sp>
      <p:sp>
        <p:nvSpPr>
          <p:cNvPr id="18" name="Google Shape;18;p29"/>
          <p:cNvSpPr txBox="1"/>
          <p:nvPr>
            <p:ph idx="1" type="body"/>
          </p:nvPr>
        </p:nvSpPr>
        <p:spPr>
          <a:xfrm>
            <a:off x="415600" y="1633633"/>
            <a:ext cx="11360700" cy="44721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9" name="Google Shape;19;p29"/>
          <p:cNvSpPr txBox="1"/>
          <p:nvPr>
            <p:ph idx="12" type="sldNum"/>
          </p:nvPr>
        </p:nvSpPr>
        <p:spPr>
          <a:xfrm>
            <a:off x="11296611" y="6217623"/>
            <a:ext cx="731700" cy="5247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0" name="Shape 20"/>
        <p:cNvGrpSpPr/>
        <p:nvPr/>
      </p:nvGrpSpPr>
      <p:grpSpPr>
        <a:xfrm>
          <a:off x="0" y="0"/>
          <a:ext cx="0" cy="0"/>
          <a:chOff x="0" y="0"/>
          <a:chExt cx="0" cy="0"/>
        </a:xfrm>
      </p:grpSpPr>
      <p:sp>
        <p:nvSpPr>
          <p:cNvPr id="21" name="Google Shape;21;p32"/>
          <p:cNvSpPr txBox="1"/>
          <p:nvPr>
            <p:ph type="title"/>
          </p:nvPr>
        </p:nvSpPr>
        <p:spPr>
          <a:xfrm>
            <a:off x="415600" y="421233"/>
            <a:ext cx="11360700" cy="11085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4200"/>
              <a:buNone/>
              <a:defRPr/>
            </a:lvl1pPr>
            <a:lvl2pPr lvl="1" algn="l">
              <a:lnSpc>
                <a:spcPct val="100000"/>
              </a:lnSpc>
              <a:spcBef>
                <a:spcPts val="0"/>
              </a:spcBef>
              <a:spcAft>
                <a:spcPts val="0"/>
              </a:spcAft>
              <a:buSzPts val="4200"/>
              <a:buNone/>
              <a:defRPr/>
            </a:lvl2pPr>
            <a:lvl3pPr lvl="2" algn="l">
              <a:lnSpc>
                <a:spcPct val="100000"/>
              </a:lnSpc>
              <a:spcBef>
                <a:spcPts val="0"/>
              </a:spcBef>
              <a:spcAft>
                <a:spcPts val="0"/>
              </a:spcAft>
              <a:buSzPts val="4200"/>
              <a:buNone/>
              <a:defRPr/>
            </a:lvl3pPr>
            <a:lvl4pPr lvl="3" algn="l">
              <a:lnSpc>
                <a:spcPct val="100000"/>
              </a:lnSpc>
              <a:spcBef>
                <a:spcPts val="0"/>
              </a:spcBef>
              <a:spcAft>
                <a:spcPts val="0"/>
              </a:spcAft>
              <a:buSzPts val="4200"/>
              <a:buNone/>
              <a:defRPr/>
            </a:lvl4pPr>
            <a:lvl5pPr lvl="4" algn="l">
              <a:lnSpc>
                <a:spcPct val="100000"/>
              </a:lnSpc>
              <a:spcBef>
                <a:spcPts val="0"/>
              </a:spcBef>
              <a:spcAft>
                <a:spcPts val="0"/>
              </a:spcAft>
              <a:buSzPts val="4200"/>
              <a:buNone/>
              <a:defRPr/>
            </a:lvl5pPr>
            <a:lvl6pPr lvl="5" algn="l">
              <a:lnSpc>
                <a:spcPct val="100000"/>
              </a:lnSpc>
              <a:spcBef>
                <a:spcPts val="0"/>
              </a:spcBef>
              <a:spcAft>
                <a:spcPts val="0"/>
              </a:spcAft>
              <a:buSzPts val="4200"/>
              <a:buNone/>
              <a:defRPr/>
            </a:lvl6pPr>
            <a:lvl7pPr lvl="6" algn="l">
              <a:lnSpc>
                <a:spcPct val="100000"/>
              </a:lnSpc>
              <a:spcBef>
                <a:spcPts val="0"/>
              </a:spcBef>
              <a:spcAft>
                <a:spcPts val="0"/>
              </a:spcAft>
              <a:buSzPts val="4200"/>
              <a:buNone/>
              <a:defRPr/>
            </a:lvl7pPr>
            <a:lvl8pPr lvl="7" algn="l">
              <a:lnSpc>
                <a:spcPct val="100000"/>
              </a:lnSpc>
              <a:spcBef>
                <a:spcPts val="0"/>
              </a:spcBef>
              <a:spcAft>
                <a:spcPts val="0"/>
              </a:spcAft>
              <a:buSzPts val="4200"/>
              <a:buNone/>
              <a:defRPr/>
            </a:lvl8pPr>
            <a:lvl9pPr lvl="8" algn="l">
              <a:lnSpc>
                <a:spcPct val="100000"/>
              </a:lnSpc>
              <a:spcBef>
                <a:spcPts val="0"/>
              </a:spcBef>
              <a:spcAft>
                <a:spcPts val="0"/>
              </a:spcAft>
              <a:buSzPts val="4200"/>
              <a:buNone/>
              <a:defRPr/>
            </a:lvl9pPr>
          </a:lstStyle>
          <a:p/>
        </p:txBody>
      </p:sp>
      <p:sp>
        <p:nvSpPr>
          <p:cNvPr id="22" name="Google Shape;22;p32"/>
          <p:cNvSpPr txBox="1"/>
          <p:nvPr>
            <p:ph idx="12" type="sldNum"/>
          </p:nvPr>
        </p:nvSpPr>
        <p:spPr>
          <a:xfrm>
            <a:off x="11296611" y="6217623"/>
            <a:ext cx="731700" cy="5247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30"/>
          <p:cNvSpPr/>
          <p:nvPr/>
        </p:nvSpPr>
        <p:spPr>
          <a:xfrm flipH="1">
            <a:off x="10127954" y="613634"/>
            <a:ext cx="1442131" cy="1499896"/>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25" name="Google Shape;25;p30"/>
          <p:cNvSpPr/>
          <p:nvPr/>
        </p:nvSpPr>
        <p:spPr>
          <a:xfrm flipH="1" rot="10800000">
            <a:off x="621901" y="4744471"/>
            <a:ext cx="1442131" cy="1499896"/>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26" name="Google Shape;26;p30"/>
          <p:cNvSpPr txBox="1"/>
          <p:nvPr>
            <p:ph type="title"/>
          </p:nvPr>
        </p:nvSpPr>
        <p:spPr>
          <a:xfrm>
            <a:off x="1031600" y="2408600"/>
            <a:ext cx="10128900" cy="20409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4200"/>
              <a:buNone/>
              <a:defRPr/>
            </a:lvl1pPr>
            <a:lvl2pPr lvl="1" algn="ctr">
              <a:lnSpc>
                <a:spcPct val="100000"/>
              </a:lnSpc>
              <a:spcBef>
                <a:spcPts val="0"/>
              </a:spcBef>
              <a:spcAft>
                <a:spcPts val="0"/>
              </a:spcAft>
              <a:buSzPts val="4200"/>
              <a:buNone/>
              <a:defRPr/>
            </a:lvl2pPr>
            <a:lvl3pPr lvl="2" algn="ctr">
              <a:lnSpc>
                <a:spcPct val="100000"/>
              </a:lnSpc>
              <a:spcBef>
                <a:spcPts val="0"/>
              </a:spcBef>
              <a:spcAft>
                <a:spcPts val="0"/>
              </a:spcAft>
              <a:buSzPts val="4200"/>
              <a:buNone/>
              <a:defRPr/>
            </a:lvl3pPr>
            <a:lvl4pPr lvl="3" algn="ctr">
              <a:lnSpc>
                <a:spcPct val="100000"/>
              </a:lnSpc>
              <a:spcBef>
                <a:spcPts val="0"/>
              </a:spcBef>
              <a:spcAft>
                <a:spcPts val="0"/>
              </a:spcAft>
              <a:buSzPts val="4200"/>
              <a:buNone/>
              <a:defRPr/>
            </a:lvl4pPr>
            <a:lvl5pPr lvl="4" algn="ctr">
              <a:lnSpc>
                <a:spcPct val="100000"/>
              </a:lnSpc>
              <a:spcBef>
                <a:spcPts val="0"/>
              </a:spcBef>
              <a:spcAft>
                <a:spcPts val="0"/>
              </a:spcAft>
              <a:buSzPts val="4200"/>
              <a:buNone/>
              <a:defRPr/>
            </a:lvl5pPr>
            <a:lvl6pPr lvl="5" algn="ctr">
              <a:lnSpc>
                <a:spcPct val="100000"/>
              </a:lnSpc>
              <a:spcBef>
                <a:spcPts val="0"/>
              </a:spcBef>
              <a:spcAft>
                <a:spcPts val="0"/>
              </a:spcAft>
              <a:buSzPts val="4200"/>
              <a:buNone/>
              <a:defRPr/>
            </a:lvl6pPr>
            <a:lvl7pPr lvl="6" algn="ctr">
              <a:lnSpc>
                <a:spcPct val="100000"/>
              </a:lnSpc>
              <a:spcBef>
                <a:spcPts val="0"/>
              </a:spcBef>
              <a:spcAft>
                <a:spcPts val="0"/>
              </a:spcAft>
              <a:buSzPts val="4200"/>
              <a:buNone/>
              <a:defRPr/>
            </a:lvl7pPr>
            <a:lvl8pPr lvl="7" algn="ctr">
              <a:lnSpc>
                <a:spcPct val="100000"/>
              </a:lnSpc>
              <a:spcBef>
                <a:spcPts val="0"/>
              </a:spcBef>
              <a:spcAft>
                <a:spcPts val="0"/>
              </a:spcAft>
              <a:buSzPts val="4200"/>
              <a:buNone/>
              <a:defRPr/>
            </a:lvl8pPr>
            <a:lvl9pPr lvl="8" algn="ctr">
              <a:lnSpc>
                <a:spcPct val="100000"/>
              </a:lnSpc>
              <a:spcBef>
                <a:spcPts val="0"/>
              </a:spcBef>
              <a:spcAft>
                <a:spcPts val="0"/>
              </a:spcAft>
              <a:buSzPts val="4200"/>
              <a:buNone/>
              <a:defRPr/>
            </a:lvl9pPr>
          </a:lstStyle>
          <a:p/>
        </p:txBody>
      </p:sp>
      <p:sp>
        <p:nvSpPr>
          <p:cNvPr id="27" name="Google Shape;27;p30"/>
          <p:cNvSpPr txBox="1"/>
          <p:nvPr>
            <p:ph idx="12" type="sldNum"/>
          </p:nvPr>
        </p:nvSpPr>
        <p:spPr>
          <a:xfrm>
            <a:off x="11296611" y="6217623"/>
            <a:ext cx="731700" cy="5247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sp>
        <p:nvSpPr>
          <p:cNvPr id="29" name="Google Shape;29;p31"/>
          <p:cNvSpPr txBox="1"/>
          <p:nvPr>
            <p:ph type="title"/>
          </p:nvPr>
        </p:nvSpPr>
        <p:spPr>
          <a:xfrm>
            <a:off x="415600" y="421233"/>
            <a:ext cx="11360700" cy="11085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4200"/>
              <a:buNone/>
              <a:defRPr/>
            </a:lvl1pPr>
            <a:lvl2pPr lvl="1" algn="l">
              <a:lnSpc>
                <a:spcPct val="100000"/>
              </a:lnSpc>
              <a:spcBef>
                <a:spcPts val="0"/>
              </a:spcBef>
              <a:spcAft>
                <a:spcPts val="0"/>
              </a:spcAft>
              <a:buSzPts val="4200"/>
              <a:buNone/>
              <a:defRPr/>
            </a:lvl2pPr>
            <a:lvl3pPr lvl="2" algn="l">
              <a:lnSpc>
                <a:spcPct val="100000"/>
              </a:lnSpc>
              <a:spcBef>
                <a:spcPts val="0"/>
              </a:spcBef>
              <a:spcAft>
                <a:spcPts val="0"/>
              </a:spcAft>
              <a:buSzPts val="4200"/>
              <a:buNone/>
              <a:defRPr/>
            </a:lvl3pPr>
            <a:lvl4pPr lvl="3" algn="l">
              <a:lnSpc>
                <a:spcPct val="100000"/>
              </a:lnSpc>
              <a:spcBef>
                <a:spcPts val="0"/>
              </a:spcBef>
              <a:spcAft>
                <a:spcPts val="0"/>
              </a:spcAft>
              <a:buSzPts val="4200"/>
              <a:buNone/>
              <a:defRPr/>
            </a:lvl4pPr>
            <a:lvl5pPr lvl="4" algn="l">
              <a:lnSpc>
                <a:spcPct val="100000"/>
              </a:lnSpc>
              <a:spcBef>
                <a:spcPts val="0"/>
              </a:spcBef>
              <a:spcAft>
                <a:spcPts val="0"/>
              </a:spcAft>
              <a:buSzPts val="4200"/>
              <a:buNone/>
              <a:defRPr/>
            </a:lvl5pPr>
            <a:lvl6pPr lvl="5" algn="l">
              <a:lnSpc>
                <a:spcPct val="100000"/>
              </a:lnSpc>
              <a:spcBef>
                <a:spcPts val="0"/>
              </a:spcBef>
              <a:spcAft>
                <a:spcPts val="0"/>
              </a:spcAft>
              <a:buSzPts val="4200"/>
              <a:buNone/>
              <a:defRPr/>
            </a:lvl6pPr>
            <a:lvl7pPr lvl="6" algn="l">
              <a:lnSpc>
                <a:spcPct val="100000"/>
              </a:lnSpc>
              <a:spcBef>
                <a:spcPts val="0"/>
              </a:spcBef>
              <a:spcAft>
                <a:spcPts val="0"/>
              </a:spcAft>
              <a:buSzPts val="4200"/>
              <a:buNone/>
              <a:defRPr/>
            </a:lvl7pPr>
            <a:lvl8pPr lvl="7" algn="l">
              <a:lnSpc>
                <a:spcPct val="100000"/>
              </a:lnSpc>
              <a:spcBef>
                <a:spcPts val="0"/>
              </a:spcBef>
              <a:spcAft>
                <a:spcPts val="0"/>
              </a:spcAft>
              <a:buSzPts val="4200"/>
              <a:buNone/>
              <a:defRPr/>
            </a:lvl8pPr>
            <a:lvl9pPr lvl="8" algn="l">
              <a:lnSpc>
                <a:spcPct val="100000"/>
              </a:lnSpc>
              <a:spcBef>
                <a:spcPts val="0"/>
              </a:spcBef>
              <a:spcAft>
                <a:spcPts val="0"/>
              </a:spcAft>
              <a:buSzPts val="4200"/>
              <a:buNone/>
              <a:defRPr/>
            </a:lvl9pPr>
          </a:lstStyle>
          <a:p/>
        </p:txBody>
      </p:sp>
      <p:sp>
        <p:nvSpPr>
          <p:cNvPr id="30" name="Google Shape;30;p31"/>
          <p:cNvSpPr txBox="1"/>
          <p:nvPr>
            <p:ph idx="1" type="body"/>
          </p:nvPr>
        </p:nvSpPr>
        <p:spPr>
          <a:xfrm>
            <a:off x="415600" y="1633633"/>
            <a:ext cx="5333100" cy="44721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867"/>
            </a:lvl1pPr>
            <a:lvl2pPr indent="-304800" lvl="1" marL="914400" algn="l">
              <a:lnSpc>
                <a:spcPct val="115000"/>
              </a:lnSpc>
              <a:spcBef>
                <a:spcPts val="0"/>
              </a:spcBef>
              <a:spcAft>
                <a:spcPts val="0"/>
              </a:spcAft>
              <a:buSzPts val="1200"/>
              <a:buChar char="○"/>
              <a:defRPr sz="1600"/>
            </a:lvl2pPr>
            <a:lvl3pPr indent="-304800" lvl="2" marL="1371600" algn="l">
              <a:lnSpc>
                <a:spcPct val="115000"/>
              </a:lnSpc>
              <a:spcBef>
                <a:spcPts val="0"/>
              </a:spcBef>
              <a:spcAft>
                <a:spcPts val="0"/>
              </a:spcAft>
              <a:buSzPts val="1200"/>
              <a:buChar char="■"/>
              <a:defRPr sz="1600"/>
            </a:lvl3pPr>
            <a:lvl4pPr indent="-304800" lvl="3" marL="1828800" algn="l">
              <a:lnSpc>
                <a:spcPct val="115000"/>
              </a:lnSpc>
              <a:spcBef>
                <a:spcPts val="0"/>
              </a:spcBef>
              <a:spcAft>
                <a:spcPts val="0"/>
              </a:spcAft>
              <a:buSzPts val="1200"/>
              <a:buChar char="●"/>
              <a:defRPr sz="1600"/>
            </a:lvl4pPr>
            <a:lvl5pPr indent="-304800" lvl="4" marL="2286000" algn="l">
              <a:lnSpc>
                <a:spcPct val="115000"/>
              </a:lnSpc>
              <a:spcBef>
                <a:spcPts val="0"/>
              </a:spcBef>
              <a:spcAft>
                <a:spcPts val="0"/>
              </a:spcAft>
              <a:buSzPts val="1200"/>
              <a:buChar char="○"/>
              <a:defRPr sz="1600"/>
            </a:lvl5pPr>
            <a:lvl6pPr indent="-304800" lvl="5" marL="2743200" algn="l">
              <a:lnSpc>
                <a:spcPct val="115000"/>
              </a:lnSpc>
              <a:spcBef>
                <a:spcPts val="0"/>
              </a:spcBef>
              <a:spcAft>
                <a:spcPts val="0"/>
              </a:spcAft>
              <a:buSzPts val="1200"/>
              <a:buChar char="■"/>
              <a:defRPr sz="1600"/>
            </a:lvl6pPr>
            <a:lvl7pPr indent="-304800" lvl="6" marL="3200400" algn="l">
              <a:lnSpc>
                <a:spcPct val="115000"/>
              </a:lnSpc>
              <a:spcBef>
                <a:spcPts val="0"/>
              </a:spcBef>
              <a:spcAft>
                <a:spcPts val="0"/>
              </a:spcAft>
              <a:buSzPts val="1200"/>
              <a:buChar char="●"/>
              <a:defRPr sz="1600"/>
            </a:lvl7pPr>
            <a:lvl8pPr indent="-304800" lvl="7" marL="3657600" algn="l">
              <a:lnSpc>
                <a:spcPct val="115000"/>
              </a:lnSpc>
              <a:spcBef>
                <a:spcPts val="0"/>
              </a:spcBef>
              <a:spcAft>
                <a:spcPts val="0"/>
              </a:spcAft>
              <a:buSzPts val="1200"/>
              <a:buChar char="○"/>
              <a:defRPr sz="1600"/>
            </a:lvl8pPr>
            <a:lvl9pPr indent="-304800" lvl="8" marL="4114800" algn="l">
              <a:lnSpc>
                <a:spcPct val="115000"/>
              </a:lnSpc>
              <a:spcBef>
                <a:spcPts val="0"/>
              </a:spcBef>
              <a:spcAft>
                <a:spcPts val="0"/>
              </a:spcAft>
              <a:buSzPts val="1200"/>
              <a:buChar char="■"/>
              <a:defRPr sz="1600"/>
            </a:lvl9pPr>
          </a:lstStyle>
          <a:p/>
        </p:txBody>
      </p:sp>
      <p:sp>
        <p:nvSpPr>
          <p:cNvPr id="31" name="Google Shape;31;p31"/>
          <p:cNvSpPr txBox="1"/>
          <p:nvPr>
            <p:ph idx="2" type="body"/>
          </p:nvPr>
        </p:nvSpPr>
        <p:spPr>
          <a:xfrm>
            <a:off x="6443200" y="1633633"/>
            <a:ext cx="5333100" cy="44721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867"/>
            </a:lvl1pPr>
            <a:lvl2pPr indent="-304800" lvl="1" marL="914400" algn="l">
              <a:lnSpc>
                <a:spcPct val="115000"/>
              </a:lnSpc>
              <a:spcBef>
                <a:spcPts val="0"/>
              </a:spcBef>
              <a:spcAft>
                <a:spcPts val="0"/>
              </a:spcAft>
              <a:buSzPts val="1200"/>
              <a:buChar char="○"/>
              <a:defRPr sz="1600"/>
            </a:lvl2pPr>
            <a:lvl3pPr indent="-304800" lvl="2" marL="1371600" algn="l">
              <a:lnSpc>
                <a:spcPct val="115000"/>
              </a:lnSpc>
              <a:spcBef>
                <a:spcPts val="0"/>
              </a:spcBef>
              <a:spcAft>
                <a:spcPts val="0"/>
              </a:spcAft>
              <a:buSzPts val="1200"/>
              <a:buChar char="■"/>
              <a:defRPr sz="1600"/>
            </a:lvl3pPr>
            <a:lvl4pPr indent="-304800" lvl="3" marL="1828800" algn="l">
              <a:lnSpc>
                <a:spcPct val="115000"/>
              </a:lnSpc>
              <a:spcBef>
                <a:spcPts val="0"/>
              </a:spcBef>
              <a:spcAft>
                <a:spcPts val="0"/>
              </a:spcAft>
              <a:buSzPts val="1200"/>
              <a:buChar char="●"/>
              <a:defRPr sz="1600"/>
            </a:lvl4pPr>
            <a:lvl5pPr indent="-304800" lvl="4" marL="2286000" algn="l">
              <a:lnSpc>
                <a:spcPct val="115000"/>
              </a:lnSpc>
              <a:spcBef>
                <a:spcPts val="0"/>
              </a:spcBef>
              <a:spcAft>
                <a:spcPts val="0"/>
              </a:spcAft>
              <a:buSzPts val="1200"/>
              <a:buChar char="○"/>
              <a:defRPr sz="1600"/>
            </a:lvl5pPr>
            <a:lvl6pPr indent="-304800" lvl="5" marL="2743200" algn="l">
              <a:lnSpc>
                <a:spcPct val="115000"/>
              </a:lnSpc>
              <a:spcBef>
                <a:spcPts val="0"/>
              </a:spcBef>
              <a:spcAft>
                <a:spcPts val="0"/>
              </a:spcAft>
              <a:buSzPts val="1200"/>
              <a:buChar char="■"/>
              <a:defRPr sz="1600"/>
            </a:lvl6pPr>
            <a:lvl7pPr indent="-304800" lvl="6" marL="3200400" algn="l">
              <a:lnSpc>
                <a:spcPct val="115000"/>
              </a:lnSpc>
              <a:spcBef>
                <a:spcPts val="0"/>
              </a:spcBef>
              <a:spcAft>
                <a:spcPts val="0"/>
              </a:spcAft>
              <a:buSzPts val="1200"/>
              <a:buChar char="●"/>
              <a:defRPr sz="1600"/>
            </a:lvl7pPr>
            <a:lvl8pPr indent="-304800" lvl="7" marL="3657600" algn="l">
              <a:lnSpc>
                <a:spcPct val="115000"/>
              </a:lnSpc>
              <a:spcBef>
                <a:spcPts val="0"/>
              </a:spcBef>
              <a:spcAft>
                <a:spcPts val="0"/>
              </a:spcAft>
              <a:buSzPts val="1200"/>
              <a:buChar char="○"/>
              <a:defRPr sz="1600"/>
            </a:lvl8pPr>
            <a:lvl9pPr indent="-304800" lvl="8" marL="4114800" algn="l">
              <a:lnSpc>
                <a:spcPct val="115000"/>
              </a:lnSpc>
              <a:spcBef>
                <a:spcPts val="0"/>
              </a:spcBef>
              <a:spcAft>
                <a:spcPts val="0"/>
              </a:spcAft>
              <a:buSzPts val="1200"/>
              <a:buChar char="■"/>
              <a:defRPr sz="1600"/>
            </a:lvl9pPr>
          </a:lstStyle>
          <a:p/>
        </p:txBody>
      </p:sp>
      <p:sp>
        <p:nvSpPr>
          <p:cNvPr id="32" name="Google Shape;32;p31"/>
          <p:cNvSpPr txBox="1"/>
          <p:nvPr>
            <p:ph idx="12" type="sldNum"/>
          </p:nvPr>
        </p:nvSpPr>
        <p:spPr>
          <a:xfrm>
            <a:off x="11296611" y="6217623"/>
            <a:ext cx="731700" cy="5247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 column text">
    <p:spTree>
      <p:nvGrpSpPr>
        <p:cNvPr id="33" name="Shape 33"/>
        <p:cNvGrpSpPr/>
        <p:nvPr/>
      </p:nvGrpSpPr>
      <p:grpSpPr>
        <a:xfrm>
          <a:off x="0" y="0"/>
          <a:ext cx="0" cy="0"/>
          <a:chOff x="0" y="0"/>
          <a:chExt cx="0" cy="0"/>
        </a:xfrm>
      </p:grpSpPr>
      <p:sp>
        <p:nvSpPr>
          <p:cNvPr id="34" name="Google Shape;34;p33"/>
          <p:cNvSpPr txBox="1"/>
          <p:nvPr>
            <p:ph type="title"/>
          </p:nvPr>
        </p:nvSpPr>
        <p:spPr>
          <a:xfrm>
            <a:off x="415600" y="740800"/>
            <a:ext cx="3744000" cy="1007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3000"/>
              <a:buNone/>
              <a:defRPr sz="4000"/>
            </a:lvl1pPr>
            <a:lvl2pPr lvl="1" algn="l">
              <a:lnSpc>
                <a:spcPct val="100000"/>
              </a:lnSpc>
              <a:spcBef>
                <a:spcPts val="0"/>
              </a:spcBef>
              <a:spcAft>
                <a:spcPts val="0"/>
              </a:spcAft>
              <a:buSzPts val="3000"/>
              <a:buNone/>
              <a:defRPr sz="4000"/>
            </a:lvl2pPr>
            <a:lvl3pPr lvl="2" algn="l">
              <a:lnSpc>
                <a:spcPct val="100000"/>
              </a:lnSpc>
              <a:spcBef>
                <a:spcPts val="0"/>
              </a:spcBef>
              <a:spcAft>
                <a:spcPts val="0"/>
              </a:spcAft>
              <a:buSzPts val="3000"/>
              <a:buNone/>
              <a:defRPr sz="4000"/>
            </a:lvl3pPr>
            <a:lvl4pPr lvl="3" algn="l">
              <a:lnSpc>
                <a:spcPct val="100000"/>
              </a:lnSpc>
              <a:spcBef>
                <a:spcPts val="0"/>
              </a:spcBef>
              <a:spcAft>
                <a:spcPts val="0"/>
              </a:spcAft>
              <a:buSzPts val="3000"/>
              <a:buNone/>
              <a:defRPr sz="4000"/>
            </a:lvl4pPr>
            <a:lvl5pPr lvl="4" algn="l">
              <a:lnSpc>
                <a:spcPct val="100000"/>
              </a:lnSpc>
              <a:spcBef>
                <a:spcPts val="0"/>
              </a:spcBef>
              <a:spcAft>
                <a:spcPts val="0"/>
              </a:spcAft>
              <a:buSzPts val="3000"/>
              <a:buNone/>
              <a:defRPr sz="4000"/>
            </a:lvl5pPr>
            <a:lvl6pPr lvl="5" algn="l">
              <a:lnSpc>
                <a:spcPct val="100000"/>
              </a:lnSpc>
              <a:spcBef>
                <a:spcPts val="0"/>
              </a:spcBef>
              <a:spcAft>
                <a:spcPts val="0"/>
              </a:spcAft>
              <a:buSzPts val="3000"/>
              <a:buNone/>
              <a:defRPr sz="4000"/>
            </a:lvl6pPr>
            <a:lvl7pPr lvl="6" algn="l">
              <a:lnSpc>
                <a:spcPct val="100000"/>
              </a:lnSpc>
              <a:spcBef>
                <a:spcPts val="0"/>
              </a:spcBef>
              <a:spcAft>
                <a:spcPts val="0"/>
              </a:spcAft>
              <a:buSzPts val="3000"/>
              <a:buNone/>
              <a:defRPr sz="4000"/>
            </a:lvl7pPr>
            <a:lvl8pPr lvl="7" algn="l">
              <a:lnSpc>
                <a:spcPct val="100000"/>
              </a:lnSpc>
              <a:spcBef>
                <a:spcPts val="0"/>
              </a:spcBef>
              <a:spcAft>
                <a:spcPts val="0"/>
              </a:spcAft>
              <a:buSzPts val="3000"/>
              <a:buNone/>
              <a:defRPr sz="4000"/>
            </a:lvl8pPr>
            <a:lvl9pPr lvl="8" algn="l">
              <a:lnSpc>
                <a:spcPct val="100000"/>
              </a:lnSpc>
              <a:spcBef>
                <a:spcPts val="0"/>
              </a:spcBef>
              <a:spcAft>
                <a:spcPts val="0"/>
              </a:spcAft>
              <a:buSzPts val="3000"/>
              <a:buNone/>
              <a:defRPr sz="4000"/>
            </a:lvl9pPr>
          </a:lstStyle>
          <a:p/>
        </p:txBody>
      </p:sp>
      <p:sp>
        <p:nvSpPr>
          <p:cNvPr id="35" name="Google Shape;35;p33"/>
          <p:cNvSpPr txBox="1"/>
          <p:nvPr>
            <p:ph idx="1" type="body"/>
          </p:nvPr>
        </p:nvSpPr>
        <p:spPr>
          <a:xfrm>
            <a:off x="415600" y="1865867"/>
            <a:ext cx="3744000" cy="37131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600"/>
            </a:lvl1pPr>
            <a:lvl2pPr indent="-304800" lvl="1" marL="914400" algn="l">
              <a:lnSpc>
                <a:spcPct val="115000"/>
              </a:lnSpc>
              <a:spcBef>
                <a:spcPts val="0"/>
              </a:spcBef>
              <a:spcAft>
                <a:spcPts val="0"/>
              </a:spcAft>
              <a:buSzPts val="1200"/>
              <a:buChar char="○"/>
              <a:defRPr sz="1600"/>
            </a:lvl2pPr>
            <a:lvl3pPr indent="-304800" lvl="2" marL="1371600" algn="l">
              <a:lnSpc>
                <a:spcPct val="115000"/>
              </a:lnSpc>
              <a:spcBef>
                <a:spcPts val="0"/>
              </a:spcBef>
              <a:spcAft>
                <a:spcPts val="0"/>
              </a:spcAft>
              <a:buSzPts val="1200"/>
              <a:buChar char="■"/>
              <a:defRPr sz="1600"/>
            </a:lvl3pPr>
            <a:lvl4pPr indent="-304800" lvl="3" marL="1828800" algn="l">
              <a:lnSpc>
                <a:spcPct val="115000"/>
              </a:lnSpc>
              <a:spcBef>
                <a:spcPts val="0"/>
              </a:spcBef>
              <a:spcAft>
                <a:spcPts val="0"/>
              </a:spcAft>
              <a:buSzPts val="1200"/>
              <a:buChar char="●"/>
              <a:defRPr sz="1600"/>
            </a:lvl4pPr>
            <a:lvl5pPr indent="-304800" lvl="4" marL="2286000" algn="l">
              <a:lnSpc>
                <a:spcPct val="115000"/>
              </a:lnSpc>
              <a:spcBef>
                <a:spcPts val="0"/>
              </a:spcBef>
              <a:spcAft>
                <a:spcPts val="0"/>
              </a:spcAft>
              <a:buSzPts val="1200"/>
              <a:buChar char="○"/>
              <a:defRPr sz="1600"/>
            </a:lvl5pPr>
            <a:lvl6pPr indent="-304800" lvl="5" marL="2743200" algn="l">
              <a:lnSpc>
                <a:spcPct val="115000"/>
              </a:lnSpc>
              <a:spcBef>
                <a:spcPts val="0"/>
              </a:spcBef>
              <a:spcAft>
                <a:spcPts val="0"/>
              </a:spcAft>
              <a:buSzPts val="1200"/>
              <a:buChar char="■"/>
              <a:defRPr sz="1600"/>
            </a:lvl6pPr>
            <a:lvl7pPr indent="-304800" lvl="6" marL="3200400" algn="l">
              <a:lnSpc>
                <a:spcPct val="115000"/>
              </a:lnSpc>
              <a:spcBef>
                <a:spcPts val="0"/>
              </a:spcBef>
              <a:spcAft>
                <a:spcPts val="0"/>
              </a:spcAft>
              <a:buSzPts val="1200"/>
              <a:buChar char="●"/>
              <a:defRPr sz="1600"/>
            </a:lvl7pPr>
            <a:lvl8pPr indent="-304800" lvl="7" marL="3657600" algn="l">
              <a:lnSpc>
                <a:spcPct val="115000"/>
              </a:lnSpc>
              <a:spcBef>
                <a:spcPts val="0"/>
              </a:spcBef>
              <a:spcAft>
                <a:spcPts val="0"/>
              </a:spcAft>
              <a:buSzPts val="1200"/>
              <a:buChar char="○"/>
              <a:defRPr sz="1600"/>
            </a:lvl8pPr>
            <a:lvl9pPr indent="-304800" lvl="8" marL="4114800" algn="l">
              <a:lnSpc>
                <a:spcPct val="115000"/>
              </a:lnSpc>
              <a:spcBef>
                <a:spcPts val="0"/>
              </a:spcBef>
              <a:spcAft>
                <a:spcPts val="0"/>
              </a:spcAft>
              <a:buSzPts val="1200"/>
              <a:buChar char="■"/>
              <a:defRPr sz="1600"/>
            </a:lvl9pPr>
          </a:lstStyle>
          <a:p/>
        </p:txBody>
      </p:sp>
      <p:sp>
        <p:nvSpPr>
          <p:cNvPr id="36" name="Google Shape;36;p33"/>
          <p:cNvSpPr txBox="1"/>
          <p:nvPr>
            <p:ph idx="12" type="sldNum"/>
          </p:nvPr>
        </p:nvSpPr>
        <p:spPr>
          <a:xfrm>
            <a:off x="11296611" y="6217623"/>
            <a:ext cx="731700" cy="5247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 point">
    <p:spTree>
      <p:nvGrpSpPr>
        <p:cNvPr id="37" name="Shape 37"/>
        <p:cNvGrpSpPr/>
        <p:nvPr/>
      </p:nvGrpSpPr>
      <p:grpSpPr>
        <a:xfrm>
          <a:off x="0" y="0"/>
          <a:ext cx="0" cy="0"/>
          <a:chOff x="0" y="0"/>
          <a:chExt cx="0" cy="0"/>
        </a:xfrm>
      </p:grpSpPr>
      <p:sp>
        <p:nvSpPr>
          <p:cNvPr id="38" name="Google Shape;38;p34"/>
          <p:cNvSpPr/>
          <p:nvPr/>
        </p:nvSpPr>
        <p:spPr>
          <a:xfrm>
            <a:off x="0" y="6727600"/>
            <a:ext cx="12192000" cy="130500"/>
          </a:xfrm>
          <a:prstGeom prst="rect">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867" u="none" cap="none" strike="noStrike">
              <a:solidFill>
                <a:srgbClr val="000000"/>
              </a:solidFill>
              <a:latin typeface="Arial"/>
              <a:ea typeface="Arial"/>
              <a:cs typeface="Arial"/>
              <a:sym typeface="Arial"/>
            </a:endParaRPr>
          </a:p>
        </p:txBody>
      </p:sp>
      <p:sp>
        <p:nvSpPr>
          <p:cNvPr id="39" name="Google Shape;39;p34"/>
          <p:cNvSpPr txBox="1"/>
          <p:nvPr>
            <p:ph type="title"/>
          </p:nvPr>
        </p:nvSpPr>
        <p:spPr>
          <a:xfrm>
            <a:off x="653667" y="600200"/>
            <a:ext cx="7838400" cy="54543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6400"/>
            </a:lvl1pPr>
            <a:lvl2pPr lvl="1" algn="l">
              <a:lnSpc>
                <a:spcPct val="100000"/>
              </a:lnSpc>
              <a:spcBef>
                <a:spcPts val="0"/>
              </a:spcBef>
              <a:spcAft>
                <a:spcPts val="0"/>
              </a:spcAft>
              <a:buSzPts val="4800"/>
              <a:buNone/>
              <a:defRPr sz="6400"/>
            </a:lvl2pPr>
            <a:lvl3pPr lvl="2" algn="l">
              <a:lnSpc>
                <a:spcPct val="100000"/>
              </a:lnSpc>
              <a:spcBef>
                <a:spcPts val="0"/>
              </a:spcBef>
              <a:spcAft>
                <a:spcPts val="0"/>
              </a:spcAft>
              <a:buSzPts val="4800"/>
              <a:buNone/>
              <a:defRPr sz="6400"/>
            </a:lvl3pPr>
            <a:lvl4pPr lvl="3" algn="l">
              <a:lnSpc>
                <a:spcPct val="100000"/>
              </a:lnSpc>
              <a:spcBef>
                <a:spcPts val="0"/>
              </a:spcBef>
              <a:spcAft>
                <a:spcPts val="0"/>
              </a:spcAft>
              <a:buSzPts val="4800"/>
              <a:buNone/>
              <a:defRPr sz="6400"/>
            </a:lvl4pPr>
            <a:lvl5pPr lvl="4" algn="l">
              <a:lnSpc>
                <a:spcPct val="100000"/>
              </a:lnSpc>
              <a:spcBef>
                <a:spcPts val="0"/>
              </a:spcBef>
              <a:spcAft>
                <a:spcPts val="0"/>
              </a:spcAft>
              <a:buSzPts val="4800"/>
              <a:buNone/>
              <a:defRPr sz="6400"/>
            </a:lvl5pPr>
            <a:lvl6pPr lvl="5" algn="l">
              <a:lnSpc>
                <a:spcPct val="100000"/>
              </a:lnSpc>
              <a:spcBef>
                <a:spcPts val="0"/>
              </a:spcBef>
              <a:spcAft>
                <a:spcPts val="0"/>
              </a:spcAft>
              <a:buSzPts val="4800"/>
              <a:buNone/>
              <a:defRPr sz="6400"/>
            </a:lvl6pPr>
            <a:lvl7pPr lvl="6" algn="l">
              <a:lnSpc>
                <a:spcPct val="100000"/>
              </a:lnSpc>
              <a:spcBef>
                <a:spcPts val="0"/>
              </a:spcBef>
              <a:spcAft>
                <a:spcPts val="0"/>
              </a:spcAft>
              <a:buSzPts val="4800"/>
              <a:buNone/>
              <a:defRPr sz="6400"/>
            </a:lvl7pPr>
            <a:lvl8pPr lvl="7" algn="l">
              <a:lnSpc>
                <a:spcPct val="100000"/>
              </a:lnSpc>
              <a:spcBef>
                <a:spcPts val="0"/>
              </a:spcBef>
              <a:spcAft>
                <a:spcPts val="0"/>
              </a:spcAft>
              <a:buSzPts val="4800"/>
              <a:buNone/>
              <a:defRPr sz="6400"/>
            </a:lvl8pPr>
            <a:lvl9pPr lvl="8" algn="l">
              <a:lnSpc>
                <a:spcPct val="100000"/>
              </a:lnSpc>
              <a:spcBef>
                <a:spcPts val="0"/>
              </a:spcBef>
              <a:spcAft>
                <a:spcPts val="0"/>
              </a:spcAft>
              <a:buSzPts val="4800"/>
              <a:buNone/>
              <a:defRPr sz="6400"/>
            </a:lvl9pPr>
          </a:lstStyle>
          <a:p/>
        </p:txBody>
      </p:sp>
      <p:sp>
        <p:nvSpPr>
          <p:cNvPr id="40" name="Google Shape;40;p34"/>
          <p:cNvSpPr txBox="1"/>
          <p:nvPr>
            <p:ph idx="12" type="sldNum"/>
          </p:nvPr>
        </p:nvSpPr>
        <p:spPr>
          <a:xfrm>
            <a:off x="11296611" y="6217623"/>
            <a:ext cx="731700" cy="5247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 title and description">
    <p:spTree>
      <p:nvGrpSpPr>
        <p:cNvPr id="41" name="Shape 41"/>
        <p:cNvGrpSpPr/>
        <p:nvPr/>
      </p:nvGrpSpPr>
      <p:grpSpPr>
        <a:xfrm>
          <a:off x="0" y="0"/>
          <a:ext cx="0" cy="0"/>
          <a:chOff x="0" y="0"/>
          <a:chExt cx="0" cy="0"/>
        </a:xfrm>
      </p:grpSpPr>
      <p:sp>
        <p:nvSpPr>
          <p:cNvPr id="42" name="Google Shape;42;p35"/>
          <p:cNvSpPr/>
          <p:nvPr/>
        </p:nvSpPr>
        <p:spPr>
          <a:xfrm>
            <a:off x="6096000" y="-33"/>
            <a:ext cx="6096000" cy="6858000"/>
          </a:xfrm>
          <a:prstGeom prst="rect">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867" u="none" cap="none" strike="noStrike">
              <a:solidFill>
                <a:srgbClr val="000000"/>
              </a:solidFill>
              <a:latin typeface="Arial"/>
              <a:ea typeface="Arial"/>
              <a:cs typeface="Arial"/>
              <a:sym typeface="Arial"/>
            </a:endParaRPr>
          </a:p>
        </p:txBody>
      </p:sp>
      <p:cxnSp>
        <p:nvCxnSpPr>
          <p:cNvPr id="43" name="Google Shape;43;p35"/>
          <p:cNvCxnSpPr/>
          <p:nvPr/>
        </p:nvCxnSpPr>
        <p:spPr>
          <a:xfrm>
            <a:off x="6706233" y="5994000"/>
            <a:ext cx="624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35"/>
          <p:cNvSpPr txBox="1"/>
          <p:nvPr>
            <p:ph type="title"/>
          </p:nvPr>
        </p:nvSpPr>
        <p:spPr>
          <a:xfrm>
            <a:off x="354000" y="1239033"/>
            <a:ext cx="5393700" cy="23817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Clr>
                <a:schemeClr val="lt2"/>
              </a:buClr>
              <a:buSzPts val="4200"/>
              <a:buNone/>
              <a:defRPr>
                <a:solidFill>
                  <a:schemeClr val="lt2"/>
                </a:solidFill>
              </a:defRPr>
            </a:lvl1pPr>
            <a:lvl2pPr lvl="1" algn="ctr">
              <a:lnSpc>
                <a:spcPct val="100000"/>
              </a:lnSpc>
              <a:spcBef>
                <a:spcPts val="0"/>
              </a:spcBef>
              <a:spcAft>
                <a:spcPts val="0"/>
              </a:spcAft>
              <a:buClr>
                <a:schemeClr val="lt2"/>
              </a:buClr>
              <a:buSzPts val="4200"/>
              <a:buNone/>
              <a:defRPr>
                <a:solidFill>
                  <a:schemeClr val="lt2"/>
                </a:solidFill>
              </a:defRPr>
            </a:lvl2pPr>
            <a:lvl3pPr lvl="2" algn="ctr">
              <a:lnSpc>
                <a:spcPct val="100000"/>
              </a:lnSpc>
              <a:spcBef>
                <a:spcPts val="0"/>
              </a:spcBef>
              <a:spcAft>
                <a:spcPts val="0"/>
              </a:spcAft>
              <a:buClr>
                <a:schemeClr val="lt2"/>
              </a:buClr>
              <a:buSzPts val="4200"/>
              <a:buNone/>
              <a:defRPr>
                <a:solidFill>
                  <a:schemeClr val="lt2"/>
                </a:solidFill>
              </a:defRPr>
            </a:lvl3pPr>
            <a:lvl4pPr lvl="3" algn="ctr">
              <a:lnSpc>
                <a:spcPct val="100000"/>
              </a:lnSpc>
              <a:spcBef>
                <a:spcPts val="0"/>
              </a:spcBef>
              <a:spcAft>
                <a:spcPts val="0"/>
              </a:spcAft>
              <a:buClr>
                <a:schemeClr val="lt2"/>
              </a:buClr>
              <a:buSzPts val="4200"/>
              <a:buNone/>
              <a:defRPr>
                <a:solidFill>
                  <a:schemeClr val="lt2"/>
                </a:solidFill>
              </a:defRPr>
            </a:lvl4pPr>
            <a:lvl5pPr lvl="4" algn="ctr">
              <a:lnSpc>
                <a:spcPct val="100000"/>
              </a:lnSpc>
              <a:spcBef>
                <a:spcPts val="0"/>
              </a:spcBef>
              <a:spcAft>
                <a:spcPts val="0"/>
              </a:spcAft>
              <a:buClr>
                <a:schemeClr val="lt2"/>
              </a:buClr>
              <a:buSzPts val="4200"/>
              <a:buNone/>
              <a:defRPr>
                <a:solidFill>
                  <a:schemeClr val="lt2"/>
                </a:solidFill>
              </a:defRPr>
            </a:lvl5pPr>
            <a:lvl6pPr lvl="5" algn="ctr">
              <a:lnSpc>
                <a:spcPct val="100000"/>
              </a:lnSpc>
              <a:spcBef>
                <a:spcPts val="0"/>
              </a:spcBef>
              <a:spcAft>
                <a:spcPts val="0"/>
              </a:spcAft>
              <a:buClr>
                <a:schemeClr val="lt2"/>
              </a:buClr>
              <a:buSzPts val="4200"/>
              <a:buNone/>
              <a:defRPr>
                <a:solidFill>
                  <a:schemeClr val="lt2"/>
                </a:solidFill>
              </a:defRPr>
            </a:lvl6pPr>
            <a:lvl7pPr lvl="6" algn="ctr">
              <a:lnSpc>
                <a:spcPct val="100000"/>
              </a:lnSpc>
              <a:spcBef>
                <a:spcPts val="0"/>
              </a:spcBef>
              <a:spcAft>
                <a:spcPts val="0"/>
              </a:spcAft>
              <a:buClr>
                <a:schemeClr val="lt2"/>
              </a:buClr>
              <a:buSzPts val="4200"/>
              <a:buNone/>
              <a:defRPr>
                <a:solidFill>
                  <a:schemeClr val="lt2"/>
                </a:solidFill>
              </a:defRPr>
            </a:lvl7pPr>
            <a:lvl8pPr lvl="7" algn="ctr">
              <a:lnSpc>
                <a:spcPct val="100000"/>
              </a:lnSpc>
              <a:spcBef>
                <a:spcPts val="0"/>
              </a:spcBef>
              <a:spcAft>
                <a:spcPts val="0"/>
              </a:spcAft>
              <a:buClr>
                <a:schemeClr val="lt2"/>
              </a:buClr>
              <a:buSzPts val="4200"/>
              <a:buNone/>
              <a:defRPr>
                <a:solidFill>
                  <a:schemeClr val="lt2"/>
                </a:solidFill>
              </a:defRPr>
            </a:lvl8pPr>
            <a:lvl9pPr lvl="8" algn="ctr">
              <a:lnSpc>
                <a:spcPct val="100000"/>
              </a:lnSpc>
              <a:spcBef>
                <a:spcPts val="0"/>
              </a:spcBef>
              <a:spcAft>
                <a:spcPts val="0"/>
              </a:spcAft>
              <a:buClr>
                <a:schemeClr val="lt2"/>
              </a:buClr>
              <a:buSzPts val="4200"/>
              <a:buNone/>
              <a:defRPr>
                <a:solidFill>
                  <a:schemeClr val="lt2"/>
                </a:solidFill>
              </a:defRPr>
            </a:lvl9pPr>
          </a:lstStyle>
          <a:p/>
        </p:txBody>
      </p:sp>
      <p:sp>
        <p:nvSpPr>
          <p:cNvPr id="45" name="Google Shape;45;p35"/>
          <p:cNvSpPr txBox="1"/>
          <p:nvPr>
            <p:ph idx="1" type="subTitle"/>
          </p:nvPr>
        </p:nvSpPr>
        <p:spPr>
          <a:xfrm>
            <a:off x="354000" y="3692001"/>
            <a:ext cx="5393700" cy="20988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400"/>
              <a:buFont typeface="Economica"/>
              <a:buNone/>
              <a:defRPr sz="32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32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32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32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32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32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32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32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3200">
                <a:latin typeface="Economica"/>
                <a:ea typeface="Economica"/>
                <a:cs typeface="Economica"/>
                <a:sym typeface="Economica"/>
              </a:defRPr>
            </a:lvl9pPr>
          </a:lstStyle>
          <a:p/>
        </p:txBody>
      </p:sp>
      <p:sp>
        <p:nvSpPr>
          <p:cNvPr id="46" name="Google Shape;46;p35"/>
          <p:cNvSpPr txBox="1"/>
          <p:nvPr>
            <p:ph idx="2" type="body"/>
          </p:nvPr>
        </p:nvSpPr>
        <p:spPr>
          <a:xfrm>
            <a:off x="6586000" y="965600"/>
            <a:ext cx="5115900" cy="49269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0"/>
              </a:spcBef>
              <a:spcAft>
                <a:spcPts val="0"/>
              </a:spcAft>
              <a:buClr>
                <a:schemeClr val="lt1"/>
              </a:buClr>
              <a:buSzPts val="1400"/>
              <a:buChar char="○"/>
              <a:defRPr>
                <a:solidFill>
                  <a:schemeClr val="lt1"/>
                </a:solidFill>
              </a:defRPr>
            </a:lvl2pPr>
            <a:lvl3pPr indent="-317500" lvl="2" marL="1371600" algn="l">
              <a:lnSpc>
                <a:spcPct val="115000"/>
              </a:lnSpc>
              <a:spcBef>
                <a:spcPts val="0"/>
              </a:spcBef>
              <a:spcAft>
                <a:spcPts val="0"/>
              </a:spcAft>
              <a:buClr>
                <a:schemeClr val="lt1"/>
              </a:buClr>
              <a:buSzPts val="1400"/>
              <a:buChar char="■"/>
              <a:defRPr>
                <a:solidFill>
                  <a:schemeClr val="lt1"/>
                </a:solidFill>
              </a:defRPr>
            </a:lvl3pPr>
            <a:lvl4pPr indent="-317500" lvl="3" marL="1828800" algn="l">
              <a:lnSpc>
                <a:spcPct val="115000"/>
              </a:lnSpc>
              <a:spcBef>
                <a:spcPts val="0"/>
              </a:spcBef>
              <a:spcAft>
                <a:spcPts val="0"/>
              </a:spcAft>
              <a:buClr>
                <a:schemeClr val="lt1"/>
              </a:buClr>
              <a:buSzPts val="1400"/>
              <a:buChar char="●"/>
              <a:defRPr>
                <a:solidFill>
                  <a:schemeClr val="lt1"/>
                </a:solidFill>
              </a:defRPr>
            </a:lvl4pPr>
            <a:lvl5pPr indent="-317500" lvl="4" marL="2286000" algn="l">
              <a:lnSpc>
                <a:spcPct val="115000"/>
              </a:lnSpc>
              <a:spcBef>
                <a:spcPts val="0"/>
              </a:spcBef>
              <a:spcAft>
                <a:spcPts val="0"/>
              </a:spcAft>
              <a:buClr>
                <a:schemeClr val="lt1"/>
              </a:buClr>
              <a:buSzPts val="1400"/>
              <a:buChar char="○"/>
              <a:defRPr>
                <a:solidFill>
                  <a:schemeClr val="lt1"/>
                </a:solidFill>
              </a:defRPr>
            </a:lvl5pPr>
            <a:lvl6pPr indent="-317500" lvl="5" marL="2743200" algn="l">
              <a:lnSpc>
                <a:spcPct val="115000"/>
              </a:lnSpc>
              <a:spcBef>
                <a:spcPts val="0"/>
              </a:spcBef>
              <a:spcAft>
                <a:spcPts val="0"/>
              </a:spcAft>
              <a:buClr>
                <a:schemeClr val="lt1"/>
              </a:buClr>
              <a:buSzPts val="1400"/>
              <a:buChar char="■"/>
              <a:defRPr>
                <a:solidFill>
                  <a:schemeClr val="lt1"/>
                </a:solidFill>
              </a:defRPr>
            </a:lvl6pPr>
            <a:lvl7pPr indent="-317500" lvl="6" marL="3200400" algn="l">
              <a:lnSpc>
                <a:spcPct val="115000"/>
              </a:lnSpc>
              <a:spcBef>
                <a:spcPts val="0"/>
              </a:spcBef>
              <a:spcAft>
                <a:spcPts val="0"/>
              </a:spcAft>
              <a:buClr>
                <a:schemeClr val="lt1"/>
              </a:buClr>
              <a:buSzPts val="1400"/>
              <a:buChar char="●"/>
              <a:defRPr>
                <a:solidFill>
                  <a:schemeClr val="lt1"/>
                </a:solidFill>
              </a:defRPr>
            </a:lvl7pPr>
            <a:lvl8pPr indent="-317500" lvl="7" marL="3657600" algn="l">
              <a:lnSpc>
                <a:spcPct val="115000"/>
              </a:lnSpc>
              <a:spcBef>
                <a:spcPts val="0"/>
              </a:spcBef>
              <a:spcAft>
                <a:spcPts val="0"/>
              </a:spcAft>
              <a:buClr>
                <a:schemeClr val="lt1"/>
              </a:buClr>
              <a:buSzPts val="1400"/>
              <a:buChar char="○"/>
              <a:defRPr>
                <a:solidFill>
                  <a:schemeClr val="lt1"/>
                </a:solidFill>
              </a:defRPr>
            </a:lvl8pPr>
            <a:lvl9pPr indent="-317500" lvl="8" marL="4114800" algn="l">
              <a:lnSpc>
                <a:spcPct val="115000"/>
              </a:lnSpc>
              <a:spcBef>
                <a:spcPts val="0"/>
              </a:spcBef>
              <a:spcAft>
                <a:spcPts val="0"/>
              </a:spcAft>
              <a:buClr>
                <a:schemeClr val="lt1"/>
              </a:buClr>
              <a:buSzPts val="1400"/>
              <a:buChar char="■"/>
              <a:defRPr>
                <a:solidFill>
                  <a:schemeClr val="lt1"/>
                </a:solidFill>
              </a:defRPr>
            </a:lvl9pPr>
          </a:lstStyle>
          <a:p/>
        </p:txBody>
      </p:sp>
      <p:sp>
        <p:nvSpPr>
          <p:cNvPr id="47" name="Google Shape;47;p35"/>
          <p:cNvSpPr txBox="1"/>
          <p:nvPr>
            <p:ph idx="12" type="sldNum"/>
          </p:nvPr>
        </p:nvSpPr>
        <p:spPr>
          <a:xfrm>
            <a:off x="11296611" y="6217623"/>
            <a:ext cx="731700" cy="5247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333" u="none" cap="none" strike="noStrike">
                <a:solidFill>
                  <a:schemeClr val="lt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333" u="none" cap="none" strike="noStrike">
                <a:solidFill>
                  <a:schemeClr val="lt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333" u="none" cap="none" strike="noStrike">
                <a:solidFill>
                  <a:schemeClr val="lt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333" u="none" cap="none" strike="noStrike">
                <a:solidFill>
                  <a:schemeClr val="lt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333" u="none" cap="none" strike="noStrike">
                <a:solidFill>
                  <a:schemeClr val="lt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333" u="none" cap="none" strike="noStrike">
                <a:solidFill>
                  <a:schemeClr val="lt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333" u="none" cap="none" strike="noStrike">
                <a:solidFill>
                  <a:schemeClr val="lt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333" u="none" cap="none" strike="noStrike">
                <a:solidFill>
                  <a:schemeClr val="lt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333" u="none" cap="none" strike="noStrike">
                <a:solidFill>
                  <a:schemeClr val="lt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
    <p:spTree>
      <p:nvGrpSpPr>
        <p:cNvPr id="48" name="Shape 48"/>
        <p:cNvGrpSpPr/>
        <p:nvPr/>
      </p:nvGrpSpPr>
      <p:grpSpPr>
        <a:xfrm>
          <a:off x="0" y="0"/>
          <a:ext cx="0" cy="0"/>
          <a:chOff x="0" y="0"/>
          <a:chExt cx="0" cy="0"/>
        </a:xfrm>
      </p:grpSpPr>
      <p:sp>
        <p:nvSpPr>
          <p:cNvPr id="49" name="Google Shape;49;p36"/>
          <p:cNvSpPr txBox="1"/>
          <p:nvPr>
            <p:ph idx="1" type="body"/>
          </p:nvPr>
        </p:nvSpPr>
        <p:spPr>
          <a:xfrm>
            <a:off x="426000" y="5625233"/>
            <a:ext cx="7998300" cy="7983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2400"/>
              <a:buFont typeface="Economica"/>
              <a:buNone/>
              <a:defRPr sz="3200">
                <a:latin typeface="Economica"/>
                <a:ea typeface="Economica"/>
                <a:cs typeface="Economica"/>
                <a:sym typeface="Economica"/>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50" name="Google Shape;50;p36"/>
          <p:cNvSpPr txBox="1"/>
          <p:nvPr>
            <p:ph idx="12" type="sldNum"/>
          </p:nvPr>
        </p:nvSpPr>
        <p:spPr>
          <a:xfrm>
            <a:off x="11296611" y="6217623"/>
            <a:ext cx="731700" cy="5247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7"/>
          <p:cNvSpPr txBox="1"/>
          <p:nvPr>
            <p:ph type="title"/>
          </p:nvPr>
        </p:nvSpPr>
        <p:spPr>
          <a:xfrm>
            <a:off x="415600" y="421233"/>
            <a:ext cx="11360700" cy="1108500"/>
          </a:xfrm>
          <a:prstGeom prst="rect">
            <a:avLst/>
          </a:prstGeom>
          <a:noFill/>
          <a:ln>
            <a:noFill/>
          </a:ln>
        </p:spPr>
        <p:txBody>
          <a:bodyPr anchorCtr="0" anchor="b" bIns="91425" lIns="91425" spcFirstLastPara="1" rIns="91425" wrap="square" tIns="91425">
            <a:normAutofit/>
          </a:bodyPr>
          <a:lstStyle>
            <a:lvl1pPr lvl="0"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1pPr>
            <a:lvl2pPr lvl="1"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2pPr>
            <a:lvl3pPr lvl="2"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3pPr>
            <a:lvl4pPr lvl="3"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4pPr>
            <a:lvl5pPr lvl="4"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5pPr>
            <a:lvl6pPr lvl="5"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6pPr>
            <a:lvl7pPr lvl="6"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7pPr>
            <a:lvl8pPr lvl="7"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8pPr>
            <a:lvl9pPr lvl="8"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9pPr>
          </a:lstStyle>
          <a:p/>
        </p:txBody>
      </p:sp>
      <p:sp>
        <p:nvSpPr>
          <p:cNvPr id="7" name="Google Shape;7;p27"/>
          <p:cNvSpPr txBox="1"/>
          <p:nvPr>
            <p:ph idx="1" type="body"/>
          </p:nvPr>
        </p:nvSpPr>
        <p:spPr>
          <a:xfrm>
            <a:off x="415600" y="1633633"/>
            <a:ext cx="11360700" cy="44721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1"/>
              </a:buClr>
              <a:buSzPts val="1800"/>
              <a:buFont typeface="Open Sans"/>
              <a:buChar char="●"/>
              <a:defRPr b="0" i="0" sz="1800" u="none" cap="none" strike="noStrike">
                <a:solidFill>
                  <a:schemeClr val="dk1"/>
                </a:solidFill>
                <a:latin typeface="Open Sans"/>
                <a:ea typeface="Open Sans"/>
                <a:cs typeface="Open Sans"/>
                <a:sym typeface="Open Sans"/>
              </a:defRPr>
            </a:lvl1pPr>
            <a:lvl2pPr indent="-317500" lvl="1" marL="9144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2pPr>
            <a:lvl3pPr indent="-317500" lvl="2" marL="13716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3pPr>
            <a:lvl4pPr indent="-317500" lvl="3" marL="18288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4pPr>
            <a:lvl5pPr indent="-317500" lvl="4" marL="22860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5pPr>
            <a:lvl6pPr indent="-317500" lvl="5" marL="27432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6pPr>
            <a:lvl7pPr indent="-317500" lvl="6" marL="32004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7pPr>
            <a:lvl8pPr indent="-317500" lvl="7" marL="36576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8pPr>
            <a:lvl9pPr indent="-317500" lvl="8" marL="41148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9pPr>
          </a:lstStyle>
          <a:p/>
        </p:txBody>
      </p:sp>
      <p:sp>
        <p:nvSpPr>
          <p:cNvPr id="8" name="Google Shape;8;p27"/>
          <p:cNvSpPr txBox="1"/>
          <p:nvPr>
            <p:ph idx="12" type="sldNum"/>
          </p:nvPr>
        </p:nvSpPr>
        <p:spPr>
          <a:xfrm>
            <a:off x="11296611" y="6217623"/>
            <a:ext cx="731700" cy="5247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1pPr>
            <a:lvl2pPr indent="0" lvl="1" marL="0" marR="0" rtl="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2pPr>
            <a:lvl3pPr indent="0" lvl="2" marL="0" marR="0" rtl="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3pPr>
            <a:lvl4pPr indent="0" lvl="3" marL="0" marR="0" rtl="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4pPr>
            <a:lvl5pPr indent="0" lvl="4" marL="0" marR="0" rtl="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5pPr>
            <a:lvl6pPr indent="0" lvl="5" marL="0" marR="0" rtl="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6pPr>
            <a:lvl7pPr indent="0" lvl="6" marL="0" marR="0" rtl="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7pPr>
            <a:lvl8pPr indent="0" lvl="7" marL="0" marR="0" rtl="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8pPr>
            <a:lvl9pPr indent="0" lvl="8" marL="0" marR="0" rtl="0" algn="r">
              <a:lnSpc>
                <a:spcPct val="100000"/>
              </a:lnSpc>
              <a:spcBef>
                <a:spcPts val="0"/>
              </a:spcBef>
              <a:spcAft>
                <a:spcPts val="0"/>
              </a:spcAft>
              <a:buClr>
                <a:srgbClr val="000000"/>
              </a:buClr>
              <a:buSzPts val="1000"/>
              <a:buFont typeface="Arial"/>
              <a:buNone/>
              <a:defRPr b="0" i="0" sz="1333"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7.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2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1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2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26.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24.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25.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29.png"/><Relationship Id="rId4" Type="http://schemas.openxmlformats.org/officeDocument/2006/relationships/image" Target="../media/image2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
          <p:cNvSpPr txBox="1"/>
          <p:nvPr>
            <p:ph type="ctrTitle"/>
          </p:nvPr>
        </p:nvSpPr>
        <p:spPr>
          <a:xfrm>
            <a:off x="4059600" y="1925673"/>
            <a:ext cx="4072800" cy="2049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4200"/>
              <a:buNone/>
            </a:pPr>
            <a:r>
              <a:rPr lang="en-US" sz="4800">
                <a:solidFill>
                  <a:srgbClr val="00B050"/>
                </a:solidFill>
                <a:latin typeface="Economica"/>
                <a:ea typeface="Economica"/>
                <a:cs typeface="Economica"/>
                <a:sym typeface="Economica"/>
              </a:rPr>
              <a:t>File Systems</a:t>
            </a:r>
            <a:endParaRPr/>
          </a:p>
        </p:txBody>
      </p:sp>
      <p:sp>
        <p:nvSpPr>
          <p:cNvPr id="63" name="Google Shape;63;p1"/>
          <p:cNvSpPr txBox="1"/>
          <p:nvPr>
            <p:ph idx="1" type="subTitle"/>
          </p:nvPr>
        </p:nvSpPr>
        <p:spPr>
          <a:xfrm>
            <a:off x="4059600" y="2739595"/>
            <a:ext cx="4072800" cy="935200"/>
          </a:xfrm>
          <a:prstGeom prst="rect">
            <a:avLst/>
          </a:prstGeom>
          <a:noFill/>
          <a:ln>
            <a:noFill/>
          </a:ln>
        </p:spPr>
        <p:txBody>
          <a:bodyPr anchorCtr="0" anchor="t" bIns="91425" lIns="91425" spcFirstLastPara="1" rIns="91425" wrap="square" tIns="91425">
            <a:normAutofit/>
          </a:bodyPr>
          <a:lstStyle/>
          <a:p>
            <a:pPr indent="-342900" lvl="0" marL="457200" rtl="0" algn="ctr">
              <a:lnSpc>
                <a:spcPct val="100000"/>
              </a:lnSpc>
              <a:spcBef>
                <a:spcPts val="0"/>
              </a:spcBef>
              <a:spcAft>
                <a:spcPts val="0"/>
              </a:spcAft>
              <a:buSzPts val="2100"/>
              <a:buFont typeface="Economica"/>
              <a:buNone/>
            </a:pPr>
            <a:r>
              <a:rPr lang="en-US" sz="2400"/>
              <a:t>OPERATING SYSTEMS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3"/>
          <p:cNvSpPr txBox="1"/>
          <p:nvPr>
            <p:ph type="ctrTitle"/>
          </p:nvPr>
        </p:nvSpPr>
        <p:spPr>
          <a:xfrm>
            <a:off x="4059600" y="2404200"/>
            <a:ext cx="4072800" cy="2049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4200"/>
              <a:buNone/>
            </a:pPr>
            <a:r>
              <a:rPr lang="en-US" sz="4800">
                <a:solidFill>
                  <a:srgbClr val="00B050"/>
                </a:solidFill>
              </a:rPr>
              <a:t>File Allocation Methods</a:t>
            </a:r>
            <a:endParaRPr/>
          </a:p>
        </p:txBody>
      </p:sp>
      <p:sp>
        <p:nvSpPr>
          <p:cNvPr id="123" name="Google Shape;123;p13"/>
          <p:cNvSpPr txBox="1"/>
          <p:nvPr>
            <p:ph idx="1" type="subTitle"/>
          </p:nvPr>
        </p:nvSpPr>
        <p:spPr>
          <a:xfrm>
            <a:off x="4059600" y="2404200"/>
            <a:ext cx="4072800" cy="935200"/>
          </a:xfrm>
          <a:prstGeom prst="rect">
            <a:avLst/>
          </a:prstGeom>
          <a:noFill/>
          <a:ln>
            <a:noFill/>
          </a:ln>
        </p:spPr>
        <p:txBody>
          <a:bodyPr anchorCtr="0" anchor="t" bIns="91425" lIns="91425" spcFirstLastPara="1" rIns="91425" wrap="square" tIns="91425">
            <a:normAutofit/>
          </a:bodyPr>
          <a:lstStyle/>
          <a:p>
            <a:pPr indent="-342900" lvl="0" marL="457200" rtl="0" algn="ctr">
              <a:lnSpc>
                <a:spcPct val="100000"/>
              </a:lnSpc>
              <a:spcBef>
                <a:spcPts val="0"/>
              </a:spcBef>
              <a:spcAft>
                <a:spcPts val="0"/>
              </a:spcAft>
              <a:buSzPts val="2100"/>
              <a:buFont typeface="Economica"/>
              <a:buNone/>
            </a:pPr>
            <a:r>
              <a:rPr lang="en-US" sz="2400"/>
              <a:t>OPERATING SYSTEMS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4"/>
          <p:cNvSpPr txBox="1"/>
          <p:nvPr>
            <p:ph type="title"/>
          </p:nvPr>
        </p:nvSpPr>
        <p:spPr>
          <a:xfrm>
            <a:off x="415600" y="421233"/>
            <a:ext cx="11360700" cy="11085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en-US">
                <a:solidFill>
                  <a:srgbClr val="00B050"/>
                </a:solidFill>
              </a:rPr>
              <a:t>File Allocation Methods</a:t>
            </a:r>
            <a:endParaRPr/>
          </a:p>
        </p:txBody>
      </p:sp>
      <p:sp>
        <p:nvSpPr>
          <p:cNvPr id="129" name="Google Shape;129;p14"/>
          <p:cNvSpPr txBox="1"/>
          <p:nvPr>
            <p:ph idx="1" type="body"/>
          </p:nvPr>
        </p:nvSpPr>
        <p:spPr>
          <a:xfrm>
            <a:off x="415600" y="1633633"/>
            <a:ext cx="11360800" cy="5091632"/>
          </a:xfrm>
          <a:prstGeom prst="rect">
            <a:avLst/>
          </a:prstGeom>
          <a:blipFill rotWithShape="1">
            <a:blip r:embed="rId3">
              <a:alphaModFix/>
            </a:blip>
            <a:stretch>
              <a:fillRect b="0" l="0" r="-313" t="0"/>
            </a:stretch>
          </a:blipFill>
          <a:ln>
            <a:noFill/>
          </a:ln>
        </p:spPr>
        <p:txBody>
          <a:bodyPr anchorCtr="0" anchor="t" bIns="91425" lIns="91425" spcFirstLastPara="1" rIns="91425" wrap="square" tIns="91425">
            <a:normAutofit/>
          </a:bodyPr>
          <a:lstStyle/>
          <a:p>
            <a:pPr indent="-457188" lvl="0" marL="609585" rtl="0" algn="l">
              <a:lnSpc>
                <a:spcPct val="115000"/>
              </a:lnSpc>
              <a:spcBef>
                <a:spcPts val="0"/>
              </a:spcBef>
              <a:spcAft>
                <a:spcPts val="0"/>
              </a:spcAft>
              <a:buSzPts val="1800"/>
              <a:buChar char="●"/>
            </a:pPr>
            <a:r>
              <a:rPr lang="en-US"/>
              <a:t>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8"/>
          <p:cNvSpPr txBox="1"/>
          <p:nvPr>
            <p:ph type="ctrTitle"/>
          </p:nvPr>
        </p:nvSpPr>
        <p:spPr>
          <a:xfrm>
            <a:off x="4059600" y="2749108"/>
            <a:ext cx="4072800" cy="1582000"/>
          </a:xfrm>
          <a:prstGeom prst="rect">
            <a:avLst/>
          </a:prstGeom>
          <a:noFill/>
          <a:ln>
            <a:noFill/>
          </a:ln>
        </p:spPr>
        <p:txBody>
          <a:bodyPr anchorCtr="0" anchor="b" bIns="91425" lIns="91425" spcFirstLastPara="1" rIns="91425" wrap="square" tIns="91425">
            <a:normAutofit fontScale="90000"/>
          </a:bodyPr>
          <a:lstStyle/>
          <a:p>
            <a:pPr indent="0" lvl="0" marL="0" rtl="0" algn="ctr">
              <a:lnSpc>
                <a:spcPct val="100000"/>
              </a:lnSpc>
              <a:spcBef>
                <a:spcPts val="0"/>
              </a:spcBef>
              <a:spcAft>
                <a:spcPts val="0"/>
              </a:spcAft>
              <a:buSzPct val="97222"/>
              <a:buNone/>
            </a:pPr>
            <a:r>
              <a:rPr lang="en-US" sz="4800">
                <a:solidFill>
                  <a:srgbClr val="00B050"/>
                </a:solidFill>
              </a:rPr>
              <a:t>Non-Contiguous Allocation</a:t>
            </a:r>
            <a:endParaRPr/>
          </a:p>
        </p:txBody>
      </p:sp>
      <p:sp>
        <p:nvSpPr>
          <p:cNvPr id="135" name="Google Shape;135;p18"/>
          <p:cNvSpPr txBox="1"/>
          <p:nvPr>
            <p:ph idx="1" type="subTitle"/>
          </p:nvPr>
        </p:nvSpPr>
        <p:spPr>
          <a:xfrm>
            <a:off x="4059600" y="2270896"/>
            <a:ext cx="4072800" cy="935200"/>
          </a:xfrm>
          <a:prstGeom prst="rect">
            <a:avLst/>
          </a:prstGeom>
          <a:noFill/>
          <a:ln>
            <a:noFill/>
          </a:ln>
        </p:spPr>
        <p:txBody>
          <a:bodyPr anchorCtr="0" anchor="t" bIns="91425" lIns="91425" spcFirstLastPara="1" rIns="91425" wrap="square" tIns="91425">
            <a:normAutofit/>
          </a:bodyPr>
          <a:lstStyle/>
          <a:p>
            <a:pPr indent="-342900" lvl="0" marL="457200" rtl="0" algn="ctr">
              <a:lnSpc>
                <a:spcPct val="100000"/>
              </a:lnSpc>
              <a:spcBef>
                <a:spcPts val="0"/>
              </a:spcBef>
              <a:spcAft>
                <a:spcPts val="0"/>
              </a:spcAft>
              <a:buSzPts val="2100"/>
              <a:buFont typeface="Economica"/>
              <a:buNone/>
            </a:pPr>
            <a:r>
              <a:rPr lang="en-US" sz="2400"/>
              <a:t>OPERATING SYSTEMS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g26f5f62e9e0_0_0"/>
          <p:cNvSpPr txBox="1"/>
          <p:nvPr>
            <p:ph type="title"/>
          </p:nvPr>
        </p:nvSpPr>
        <p:spPr>
          <a:xfrm>
            <a:off x="415600" y="421233"/>
            <a:ext cx="11360700" cy="11085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t/>
            </a:r>
            <a:endParaRPr/>
          </a:p>
        </p:txBody>
      </p:sp>
      <p:sp>
        <p:nvSpPr>
          <p:cNvPr id="141" name="Google Shape;141;g26f5f62e9e0_0_0"/>
          <p:cNvSpPr txBox="1"/>
          <p:nvPr>
            <p:ph idx="1" type="body"/>
          </p:nvPr>
        </p:nvSpPr>
        <p:spPr>
          <a:xfrm>
            <a:off x="415600" y="1633633"/>
            <a:ext cx="11360700" cy="4472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t/>
            </a:r>
            <a:endParaRPr/>
          </a:p>
        </p:txBody>
      </p:sp>
      <p:pic>
        <p:nvPicPr>
          <p:cNvPr id="142" name="Google Shape;142;g26f5f62e9e0_0_0"/>
          <p:cNvPicPr preferRelativeResize="0"/>
          <p:nvPr/>
        </p:nvPicPr>
        <p:blipFill rotWithShape="1">
          <a:blip r:embed="rId3">
            <a:alphaModFix/>
          </a:blip>
          <a:srcRect b="0" l="0" r="0" t="0"/>
          <a:stretch/>
        </p:blipFill>
        <p:spPr>
          <a:xfrm>
            <a:off x="0" y="0"/>
            <a:ext cx="12192000" cy="6858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2"/>
          <p:cNvSpPr txBox="1"/>
          <p:nvPr>
            <p:ph type="title"/>
          </p:nvPr>
        </p:nvSpPr>
        <p:spPr>
          <a:xfrm>
            <a:off x="415600" y="421233"/>
            <a:ext cx="11360700" cy="11085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en-US">
                <a:solidFill>
                  <a:srgbClr val="00B050"/>
                </a:solidFill>
              </a:rPr>
              <a:t>Indexed Allocation</a:t>
            </a:r>
            <a:endParaRPr/>
          </a:p>
        </p:txBody>
      </p:sp>
      <p:pic>
        <p:nvPicPr>
          <p:cNvPr descr="A diagram of a cylinder with numbers and a diagram&#10;&#10;Description automatically generated" id="148" name="Google Shape;148;p22"/>
          <p:cNvPicPr preferRelativeResize="0"/>
          <p:nvPr/>
        </p:nvPicPr>
        <p:blipFill rotWithShape="1">
          <a:blip r:embed="rId3">
            <a:alphaModFix/>
          </a:blip>
          <a:srcRect b="0" l="0" r="0" t="0"/>
          <a:stretch/>
        </p:blipFill>
        <p:spPr>
          <a:xfrm>
            <a:off x="3522427" y="1682750"/>
            <a:ext cx="5711991" cy="4187108"/>
          </a:xfrm>
          <a:prstGeom prst="rect">
            <a:avLst/>
          </a:prstGeom>
          <a:noFill/>
          <a:ln>
            <a:noFill/>
          </a:ln>
        </p:spPr>
      </p:pic>
      <p:sp>
        <p:nvSpPr>
          <p:cNvPr id="149" name="Google Shape;149;p22"/>
          <p:cNvSpPr txBox="1"/>
          <p:nvPr/>
        </p:nvSpPr>
        <p:spPr>
          <a:xfrm>
            <a:off x="4661454" y="5869858"/>
            <a:ext cx="3433936"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Economica"/>
                <a:ea typeface="Economica"/>
                <a:cs typeface="Economica"/>
                <a:sym typeface="Economica"/>
              </a:rPr>
              <a:t>Figure: </a:t>
            </a:r>
            <a:r>
              <a:rPr b="0" i="0" lang="en-US" sz="1400" u="none" cap="none" strike="noStrike">
                <a:solidFill>
                  <a:srgbClr val="000000"/>
                </a:solidFill>
                <a:latin typeface="Economica"/>
                <a:ea typeface="Economica"/>
                <a:cs typeface="Economica"/>
                <a:sym typeface="Economica"/>
              </a:rPr>
              <a:t>Indexed allocation of disk space.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3"/>
          <p:cNvSpPr txBox="1"/>
          <p:nvPr>
            <p:ph type="title"/>
          </p:nvPr>
        </p:nvSpPr>
        <p:spPr>
          <a:xfrm>
            <a:off x="415600" y="421233"/>
            <a:ext cx="11360700" cy="11085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en-US">
                <a:solidFill>
                  <a:srgbClr val="00B050"/>
                </a:solidFill>
              </a:rPr>
              <a:t>Indexed Allocation</a:t>
            </a:r>
            <a:endParaRPr/>
          </a:p>
        </p:txBody>
      </p:sp>
      <p:sp>
        <p:nvSpPr>
          <p:cNvPr id="155" name="Google Shape;155;p23"/>
          <p:cNvSpPr txBox="1"/>
          <p:nvPr>
            <p:ph idx="1" type="body"/>
          </p:nvPr>
        </p:nvSpPr>
        <p:spPr>
          <a:xfrm>
            <a:off x="415600" y="1633633"/>
            <a:ext cx="11360800" cy="5091632"/>
          </a:xfrm>
          <a:prstGeom prst="rect">
            <a:avLst/>
          </a:prstGeom>
          <a:noFill/>
          <a:ln>
            <a:noFill/>
          </a:ln>
        </p:spPr>
        <p:txBody>
          <a:bodyPr anchorCtr="0" anchor="t" bIns="91425" lIns="91425" spcFirstLastPara="1" rIns="91425" wrap="square" tIns="91425">
            <a:normAutofit/>
          </a:bodyPr>
          <a:lstStyle/>
          <a:p>
            <a:pPr indent="0" lvl="0" marL="152396" rtl="0" algn="just">
              <a:lnSpc>
                <a:spcPct val="115000"/>
              </a:lnSpc>
              <a:spcBef>
                <a:spcPts val="0"/>
              </a:spcBef>
              <a:spcAft>
                <a:spcPts val="0"/>
              </a:spcAft>
              <a:buSzPts val="1800"/>
              <a:buNone/>
            </a:pPr>
            <a:r>
              <a:rPr b="1" lang="en-US" sz="1600">
                <a:latin typeface="Economica"/>
                <a:ea typeface="Economica"/>
                <a:cs typeface="Economica"/>
                <a:sym typeface="Economica"/>
              </a:rPr>
              <a:t>Benefits:</a:t>
            </a:r>
            <a:endParaRPr/>
          </a:p>
          <a:p>
            <a:pPr indent="-423323" lvl="1" marL="1219170" rtl="0" algn="just">
              <a:lnSpc>
                <a:spcPct val="115000"/>
              </a:lnSpc>
              <a:spcBef>
                <a:spcPts val="0"/>
              </a:spcBef>
              <a:spcAft>
                <a:spcPts val="0"/>
              </a:spcAft>
              <a:buSzPts val="1400"/>
              <a:buFont typeface="Noto Sans Symbols"/>
              <a:buChar char="▪"/>
            </a:pPr>
            <a:r>
              <a:rPr lang="en-US">
                <a:latin typeface="Economica"/>
                <a:ea typeface="Economica"/>
                <a:cs typeface="Economica"/>
                <a:sym typeface="Economica"/>
              </a:rPr>
              <a:t>Supports random or direct access.</a:t>
            </a:r>
            <a:endParaRPr/>
          </a:p>
          <a:p>
            <a:pPr indent="-423323" lvl="1" marL="1219170" rtl="0" algn="just">
              <a:lnSpc>
                <a:spcPct val="115000"/>
              </a:lnSpc>
              <a:spcBef>
                <a:spcPts val="0"/>
              </a:spcBef>
              <a:spcAft>
                <a:spcPts val="0"/>
              </a:spcAft>
              <a:buSzPts val="1400"/>
              <a:buFont typeface="Noto Sans Symbols"/>
              <a:buChar char="▪"/>
            </a:pPr>
            <a:r>
              <a:rPr lang="en-US">
                <a:latin typeface="Economica"/>
                <a:ea typeface="Economica"/>
                <a:cs typeface="Economica"/>
                <a:sym typeface="Economica"/>
              </a:rPr>
              <a:t>No external fragmentations.</a:t>
            </a:r>
            <a:endParaRPr/>
          </a:p>
          <a:p>
            <a:pPr indent="0" lvl="0" marL="152396" rtl="0" algn="just">
              <a:lnSpc>
                <a:spcPct val="115000"/>
              </a:lnSpc>
              <a:spcBef>
                <a:spcPts val="0"/>
              </a:spcBef>
              <a:spcAft>
                <a:spcPts val="0"/>
              </a:spcAft>
              <a:buSzPts val="1800"/>
              <a:buNone/>
            </a:pPr>
            <a:r>
              <a:t/>
            </a:r>
            <a:endParaRPr sz="1600">
              <a:latin typeface="Economica"/>
              <a:ea typeface="Economica"/>
              <a:cs typeface="Economica"/>
              <a:sym typeface="Economica"/>
            </a:endParaRPr>
          </a:p>
          <a:p>
            <a:pPr indent="0" lvl="0" marL="152396" rtl="0" algn="just">
              <a:lnSpc>
                <a:spcPct val="115000"/>
              </a:lnSpc>
              <a:spcBef>
                <a:spcPts val="0"/>
              </a:spcBef>
              <a:spcAft>
                <a:spcPts val="0"/>
              </a:spcAft>
              <a:buSzPts val="1800"/>
              <a:buNone/>
            </a:pPr>
            <a:r>
              <a:rPr b="1" lang="en-US" sz="1600">
                <a:latin typeface="Economica"/>
                <a:ea typeface="Economica"/>
                <a:cs typeface="Economica"/>
                <a:sym typeface="Economica"/>
              </a:rPr>
              <a:t>Drawbacks:</a:t>
            </a:r>
            <a:endParaRPr/>
          </a:p>
          <a:p>
            <a:pPr indent="-423323" lvl="1" marL="1219170" rtl="0" algn="just">
              <a:lnSpc>
                <a:spcPct val="115000"/>
              </a:lnSpc>
              <a:spcBef>
                <a:spcPts val="0"/>
              </a:spcBef>
              <a:spcAft>
                <a:spcPts val="0"/>
              </a:spcAft>
              <a:buSzPts val="1400"/>
              <a:buFont typeface="Noto Sans Symbols"/>
              <a:buChar char="▪"/>
            </a:pPr>
            <a:r>
              <a:rPr lang="en-US">
                <a:latin typeface="Economica"/>
                <a:ea typeface="Economica"/>
                <a:cs typeface="Economica"/>
                <a:sym typeface="Economica"/>
              </a:rPr>
              <a:t>Pointer overhead.</a:t>
            </a:r>
            <a:endParaRPr/>
          </a:p>
          <a:p>
            <a:pPr indent="-423323" lvl="1" marL="1219170" rtl="0" algn="just">
              <a:lnSpc>
                <a:spcPct val="115000"/>
              </a:lnSpc>
              <a:spcBef>
                <a:spcPts val="0"/>
              </a:spcBef>
              <a:spcAft>
                <a:spcPts val="0"/>
              </a:spcAft>
              <a:buSzPts val="1400"/>
              <a:buFont typeface="Noto Sans Symbols"/>
              <a:buChar char="▪"/>
            </a:pPr>
            <a:r>
              <a:rPr lang="en-US">
                <a:latin typeface="Economica"/>
                <a:ea typeface="Economica"/>
                <a:cs typeface="Economica"/>
                <a:sym typeface="Economica"/>
              </a:rPr>
              <a:t>Multilevel index when file is too large.</a:t>
            </a:r>
            <a:endParaRPr/>
          </a:p>
          <a:p>
            <a:pPr indent="0" lvl="0" marL="152396" rtl="0" algn="just">
              <a:lnSpc>
                <a:spcPct val="115000"/>
              </a:lnSpc>
              <a:spcBef>
                <a:spcPts val="0"/>
              </a:spcBef>
              <a:spcAft>
                <a:spcPts val="0"/>
              </a:spcAft>
              <a:buSzPts val="1800"/>
              <a:buNone/>
            </a:pPr>
            <a:r>
              <a:t/>
            </a:r>
            <a:endParaRPr sz="1600">
              <a:latin typeface="Economica"/>
              <a:ea typeface="Economica"/>
              <a:cs typeface="Economica"/>
              <a:sym typeface="Economic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4"/>
          <p:cNvSpPr txBox="1"/>
          <p:nvPr>
            <p:ph type="title"/>
          </p:nvPr>
        </p:nvSpPr>
        <p:spPr>
          <a:xfrm>
            <a:off x="415600" y="421233"/>
            <a:ext cx="11156968" cy="11084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en-US">
                <a:solidFill>
                  <a:srgbClr val="00B050"/>
                </a:solidFill>
              </a:rPr>
              <a:t>UNIX Inode</a:t>
            </a:r>
            <a:endParaRPr>
              <a:solidFill>
                <a:srgbClr val="00B050"/>
              </a:solidFill>
            </a:endParaRPr>
          </a:p>
        </p:txBody>
      </p:sp>
      <p:sp>
        <p:nvSpPr>
          <p:cNvPr id="161" name="Google Shape;161;p24"/>
          <p:cNvSpPr txBox="1"/>
          <p:nvPr>
            <p:ph idx="1" type="body"/>
          </p:nvPr>
        </p:nvSpPr>
        <p:spPr>
          <a:xfrm>
            <a:off x="415600" y="1633633"/>
            <a:ext cx="7410877" cy="5091632"/>
          </a:xfrm>
          <a:prstGeom prst="rect">
            <a:avLst/>
          </a:prstGeom>
          <a:noFill/>
          <a:ln>
            <a:noFill/>
          </a:ln>
        </p:spPr>
        <p:txBody>
          <a:bodyPr anchorCtr="0" anchor="t" bIns="91425" lIns="91425" spcFirstLastPara="1" rIns="91425" wrap="square" tIns="91425">
            <a:normAutofit/>
          </a:bodyPr>
          <a:lstStyle/>
          <a:p>
            <a:pPr indent="-457188" lvl="0" marL="609585" rtl="0" algn="just">
              <a:lnSpc>
                <a:spcPct val="115000"/>
              </a:lnSpc>
              <a:spcBef>
                <a:spcPts val="0"/>
              </a:spcBef>
              <a:spcAft>
                <a:spcPts val="0"/>
              </a:spcAft>
              <a:buSzPts val="1800"/>
              <a:buFont typeface="Noto Sans Symbols"/>
              <a:buChar char="▪"/>
            </a:pPr>
            <a:r>
              <a:rPr lang="en-US" sz="1600">
                <a:latin typeface="Economica"/>
                <a:ea typeface="Economica"/>
                <a:cs typeface="Economica"/>
                <a:sym typeface="Economica"/>
              </a:rPr>
              <a:t>Variant of indexed allocation.</a:t>
            </a:r>
            <a:endParaRPr/>
          </a:p>
          <a:p>
            <a:pPr indent="-457188" lvl="0" marL="609585" rtl="0" algn="just">
              <a:lnSpc>
                <a:spcPct val="115000"/>
              </a:lnSpc>
              <a:spcBef>
                <a:spcPts val="0"/>
              </a:spcBef>
              <a:spcAft>
                <a:spcPts val="0"/>
              </a:spcAft>
              <a:buSzPts val="1800"/>
              <a:buFont typeface="Noto Sans Symbols"/>
              <a:buChar char="▪"/>
            </a:pPr>
            <a:r>
              <a:rPr lang="en-US" sz="1600">
                <a:latin typeface="Economica"/>
                <a:ea typeface="Economica"/>
                <a:cs typeface="Economica"/>
                <a:sym typeface="Economica"/>
              </a:rPr>
              <a:t>I means indexed and node means block.</a:t>
            </a:r>
            <a:endParaRPr/>
          </a:p>
          <a:p>
            <a:pPr indent="-457188" lvl="0" marL="609585" rtl="0" algn="just">
              <a:lnSpc>
                <a:spcPct val="115000"/>
              </a:lnSpc>
              <a:spcBef>
                <a:spcPts val="0"/>
              </a:spcBef>
              <a:spcAft>
                <a:spcPts val="0"/>
              </a:spcAft>
              <a:buSzPts val="1800"/>
              <a:buFont typeface="Noto Sans Symbols"/>
              <a:buChar char="▪"/>
            </a:pPr>
            <a:r>
              <a:rPr lang="en-US" sz="1600">
                <a:latin typeface="Economica"/>
                <a:ea typeface="Economica"/>
                <a:cs typeface="Economica"/>
                <a:sym typeface="Economica"/>
              </a:rPr>
              <a:t>It maintains multilevel index.</a:t>
            </a:r>
            <a:endParaRPr/>
          </a:p>
          <a:p>
            <a:pPr indent="-457188" lvl="0" marL="609585" rtl="0" algn="just">
              <a:lnSpc>
                <a:spcPct val="115000"/>
              </a:lnSpc>
              <a:spcBef>
                <a:spcPts val="0"/>
              </a:spcBef>
              <a:spcAft>
                <a:spcPts val="0"/>
              </a:spcAft>
              <a:buSzPts val="1800"/>
              <a:buFont typeface="Noto Sans Symbols"/>
              <a:buChar char="▪"/>
            </a:pPr>
            <a:r>
              <a:rPr lang="en-US" sz="1600">
                <a:latin typeface="Economica"/>
                <a:ea typeface="Economica"/>
                <a:cs typeface="Economica"/>
                <a:sym typeface="Economica"/>
              </a:rPr>
              <a:t>UNIX inode is a custom data structure consists of file attributes, direct blocks, single indirect, double indirect and triple indirect fields.</a:t>
            </a:r>
            <a:endParaRPr/>
          </a:p>
          <a:p>
            <a:pPr indent="-457188" lvl="0" marL="609585" rtl="0" algn="just">
              <a:lnSpc>
                <a:spcPct val="115000"/>
              </a:lnSpc>
              <a:spcBef>
                <a:spcPts val="0"/>
              </a:spcBef>
              <a:spcAft>
                <a:spcPts val="0"/>
              </a:spcAft>
              <a:buSzPts val="1800"/>
              <a:buFont typeface="Noto Sans Symbols"/>
              <a:buChar char="▪"/>
            </a:pPr>
            <a:r>
              <a:rPr b="1" lang="en-US" sz="1600">
                <a:latin typeface="Economica"/>
                <a:ea typeface="Economica"/>
                <a:cs typeface="Economica"/>
                <a:sym typeface="Economica"/>
              </a:rPr>
              <a:t>Direct blocks: </a:t>
            </a:r>
            <a:r>
              <a:rPr lang="en-US" sz="1600">
                <a:latin typeface="Economica"/>
                <a:ea typeface="Economica"/>
                <a:cs typeface="Economica"/>
                <a:sym typeface="Economica"/>
              </a:rPr>
              <a:t>Stores such data blocks where each block stores pointer to a block where data is stored. </a:t>
            </a:r>
            <a:endParaRPr/>
          </a:p>
          <a:p>
            <a:pPr indent="-457188" lvl="0" marL="609585" rtl="0" algn="just">
              <a:lnSpc>
                <a:spcPct val="115000"/>
              </a:lnSpc>
              <a:spcBef>
                <a:spcPts val="0"/>
              </a:spcBef>
              <a:spcAft>
                <a:spcPts val="0"/>
              </a:spcAft>
              <a:buSzPts val="1800"/>
              <a:buFont typeface="Noto Sans Symbols"/>
              <a:buChar char="▪"/>
            </a:pPr>
            <a:r>
              <a:rPr b="1" lang="en-US" sz="1600">
                <a:latin typeface="Economica"/>
                <a:ea typeface="Economica"/>
                <a:cs typeface="Economica"/>
                <a:sym typeface="Economica"/>
              </a:rPr>
              <a:t>Single indirect: </a:t>
            </a:r>
            <a:r>
              <a:rPr lang="en-US" sz="1600">
                <a:latin typeface="Economica"/>
                <a:ea typeface="Economica"/>
                <a:cs typeface="Economica"/>
                <a:sym typeface="Economica"/>
              </a:rPr>
              <a:t>Stores such data blocks where each block stores pointer to a direct block.</a:t>
            </a:r>
            <a:endParaRPr/>
          </a:p>
          <a:p>
            <a:pPr indent="-457188" lvl="0" marL="609585" rtl="0" algn="just">
              <a:lnSpc>
                <a:spcPct val="115000"/>
              </a:lnSpc>
              <a:spcBef>
                <a:spcPts val="0"/>
              </a:spcBef>
              <a:spcAft>
                <a:spcPts val="0"/>
              </a:spcAft>
              <a:buSzPts val="1800"/>
              <a:buFont typeface="Noto Sans Symbols"/>
              <a:buChar char="▪"/>
            </a:pPr>
            <a:r>
              <a:rPr b="1" lang="en-US" sz="1600">
                <a:latin typeface="Economica"/>
                <a:ea typeface="Economica"/>
                <a:cs typeface="Economica"/>
                <a:sym typeface="Economica"/>
              </a:rPr>
              <a:t>Double indirect: </a:t>
            </a:r>
            <a:r>
              <a:rPr lang="en-US" sz="1600">
                <a:latin typeface="Economica"/>
                <a:ea typeface="Economica"/>
                <a:cs typeface="Economica"/>
                <a:sym typeface="Economica"/>
              </a:rPr>
              <a:t>Stores such data blocks where each block stores pointer to a single indirect.</a:t>
            </a:r>
            <a:endParaRPr/>
          </a:p>
          <a:p>
            <a:pPr indent="-457188" lvl="0" marL="609585" rtl="0" algn="just">
              <a:lnSpc>
                <a:spcPct val="115000"/>
              </a:lnSpc>
              <a:spcBef>
                <a:spcPts val="0"/>
              </a:spcBef>
              <a:spcAft>
                <a:spcPts val="0"/>
              </a:spcAft>
              <a:buSzPts val="1800"/>
              <a:buFont typeface="Noto Sans Symbols"/>
              <a:buChar char="▪"/>
            </a:pPr>
            <a:r>
              <a:rPr b="1" lang="en-US" sz="1600">
                <a:latin typeface="Economica"/>
                <a:ea typeface="Economica"/>
                <a:cs typeface="Economica"/>
                <a:sym typeface="Economica"/>
              </a:rPr>
              <a:t>Triple indirect: </a:t>
            </a:r>
            <a:r>
              <a:rPr lang="en-US" sz="1600">
                <a:latin typeface="Economica"/>
                <a:ea typeface="Economica"/>
                <a:cs typeface="Economica"/>
                <a:sym typeface="Economica"/>
              </a:rPr>
              <a:t>Stores such data blocks where each block stores pointer to a double indirect.</a:t>
            </a:r>
            <a:endParaRPr/>
          </a:p>
          <a:p>
            <a:pPr indent="0" lvl="0" marL="152396" rtl="0" algn="just">
              <a:lnSpc>
                <a:spcPct val="115000"/>
              </a:lnSpc>
              <a:spcBef>
                <a:spcPts val="0"/>
              </a:spcBef>
              <a:spcAft>
                <a:spcPts val="0"/>
              </a:spcAft>
              <a:buSzPts val="1800"/>
              <a:buNone/>
            </a:pPr>
            <a:r>
              <a:t/>
            </a:r>
            <a:endParaRPr sz="1600">
              <a:latin typeface="Economica"/>
              <a:ea typeface="Economica"/>
              <a:cs typeface="Economica"/>
              <a:sym typeface="Economica"/>
            </a:endParaRPr>
          </a:p>
          <a:p>
            <a:pPr indent="-342888" lvl="0" marL="609585" rtl="0" algn="just">
              <a:lnSpc>
                <a:spcPct val="115000"/>
              </a:lnSpc>
              <a:spcBef>
                <a:spcPts val="0"/>
              </a:spcBef>
              <a:spcAft>
                <a:spcPts val="0"/>
              </a:spcAft>
              <a:buSzPts val="1800"/>
              <a:buFont typeface="Noto Sans Symbols"/>
              <a:buNone/>
            </a:pPr>
            <a:r>
              <a:t/>
            </a:r>
            <a:endParaRPr sz="1600">
              <a:latin typeface="Economica"/>
              <a:ea typeface="Economica"/>
              <a:cs typeface="Economica"/>
              <a:sym typeface="Economica"/>
            </a:endParaRPr>
          </a:p>
          <a:p>
            <a:pPr indent="-342888" lvl="0" marL="609585" rtl="0" algn="just">
              <a:lnSpc>
                <a:spcPct val="115000"/>
              </a:lnSpc>
              <a:spcBef>
                <a:spcPts val="0"/>
              </a:spcBef>
              <a:spcAft>
                <a:spcPts val="0"/>
              </a:spcAft>
              <a:buSzPts val="1800"/>
              <a:buFont typeface="Noto Sans Symbols"/>
              <a:buNone/>
            </a:pPr>
            <a:r>
              <a:t/>
            </a:r>
            <a:endParaRPr sz="1600">
              <a:latin typeface="Economica"/>
              <a:ea typeface="Economica"/>
              <a:cs typeface="Economica"/>
              <a:sym typeface="Economica"/>
            </a:endParaRPr>
          </a:p>
          <a:p>
            <a:pPr indent="0" lvl="0" marL="152396" rtl="0" algn="just">
              <a:lnSpc>
                <a:spcPct val="115000"/>
              </a:lnSpc>
              <a:spcBef>
                <a:spcPts val="0"/>
              </a:spcBef>
              <a:spcAft>
                <a:spcPts val="0"/>
              </a:spcAft>
              <a:buSzPts val="1800"/>
              <a:buNone/>
            </a:pPr>
            <a:r>
              <a:t/>
            </a:r>
            <a:endParaRPr sz="1600">
              <a:latin typeface="Economica"/>
              <a:ea typeface="Economica"/>
              <a:cs typeface="Economica"/>
              <a:sym typeface="Economica"/>
            </a:endParaRPr>
          </a:p>
          <a:p>
            <a:pPr indent="-342888" lvl="0" marL="609585" rtl="0" algn="just">
              <a:lnSpc>
                <a:spcPct val="115000"/>
              </a:lnSpc>
              <a:spcBef>
                <a:spcPts val="0"/>
              </a:spcBef>
              <a:spcAft>
                <a:spcPts val="0"/>
              </a:spcAft>
              <a:buSzPts val="1800"/>
              <a:buFont typeface="Noto Sans Symbols"/>
              <a:buNone/>
            </a:pPr>
            <a:r>
              <a:t/>
            </a:r>
            <a:endParaRPr sz="1600">
              <a:latin typeface="Economica"/>
              <a:ea typeface="Economica"/>
              <a:cs typeface="Economica"/>
              <a:sym typeface="Economica"/>
            </a:endParaRPr>
          </a:p>
        </p:txBody>
      </p:sp>
      <p:pic>
        <p:nvPicPr>
          <p:cNvPr descr="A diagram of a data flow&#10;&#10;Description automatically generated" id="162" name="Google Shape;162;p24"/>
          <p:cNvPicPr preferRelativeResize="0"/>
          <p:nvPr/>
        </p:nvPicPr>
        <p:blipFill rotWithShape="1">
          <a:blip r:embed="rId3">
            <a:alphaModFix/>
          </a:blip>
          <a:srcRect b="0" l="0" r="0" t="0"/>
          <a:stretch/>
        </p:blipFill>
        <p:spPr>
          <a:xfrm>
            <a:off x="7914968" y="1627596"/>
            <a:ext cx="4277032" cy="4084946"/>
          </a:xfrm>
          <a:prstGeom prst="rect">
            <a:avLst/>
          </a:prstGeom>
          <a:noFill/>
          <a:ln>
            <a:noFill/>
          </a:ln>
        </p:spPr>
      </p:pic>
      <p:sp>
        <p:nvSpPr>
          <p:cNvPr id="163" name="Google Shape;163;p24"/>
          <p:cNvSpPr txBox="1"/>
          <p:nvPr/>
        </p:nvSpPr>
        <p:spPr>
          <a:xfrm>
            <a:off x="8758064" y="5919106"/>
            <a:ext cx="3433936"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Economica"/>
                <a:ea typeface="Economica"/>
                <a:cs typeface="Economica"/>
                <a:sym typeface="Economica"/>
              </a:rPr>
              <a:t>Figure: </a:t>
            </a:r>
            <a:r>
              <a:rPr b="0" i="0" lang="en-US" sz="1400" u="none" cap="none" strike="noStrike">
                <a:solidFill>
                  <a:srgbClr val="000000"/>
                </a:solidFill>
                <a:latin typeface="Economica"/>
                <a:ea typeface="Economica"/>
                <a:cs typeface="Economica"/>
                <a:sym typeface="Economica"/>
              </a:rPr>
              <a:t>The UNIX inode</a:t>
            </a:r>
            <a:r>
              <a:rPr b="1" i="0" lang="en-US" sz="1400" u="none" cap="none" strike="noStrike">
                <a:solidFill>
                  <a:srgbClr val="000000"/>
                </a:solidFill>
                <a:latin typeface="Economica"/>
                <a:ea typeface="Economica"/>
                <a:cs typeface="Economica"/>
                <a:sym typeface="Economica"/>
              </a:rPr>
              <a:t>. </a:t>
            </a:r>
            <a:endParaRPr b="0" i="0" sz="1400" u="none" cap="none" strike="noStrike">
              <a:solidFill>
                <a:srgbClr val="000000"/>
              </a:solidFill>
              <a:latin typeface="Economica"/>
              <a:ea typeface="Economica"/>
              <a:cs typeface="Economica"/>
              <a:sym typeface="Economic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5"/>
          <p:cNvSpPr txBox="1"/>
          <p:nvPr>
            <p:ph type="title"/>
          </p:nvPr>
        </p:nvSpPr>
        <p:spPr>
          <a:xfrm>
            <a:off x="415600" y="421233"/>
            <a:ext cx="11360700" cy="11085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en-US">
                <a:solidFill>
                  <a:srgbClr val="00B050"/>
                </a:solidFill>
              </a:rPr>
              <a:t>UNIX Inode</a:t>
            </a:r>
            <a:endParaRPr>
              <a:solidFill>
                <a:srgbClr val="00B050"/>
              </a:solidFill>
            </a:endParaRPr>
          </a:p>
        </p:txBody>
      </p:sp>
      <p:pic>
        <p:nvPicPr>
          <p:cNvPr descr="A diagram of a network&#10;&#10;Description automatically generated" id="169" name="Google Shape;169;p25"/>
          <p:cNvPicPr preferRelativeResize="0"/>
          <p:nvPr/>
        </p:nvPicPr>
        <p:blipFill rotWithShape="1">
          <a:blip r:embed="rId3">
            <a:alphaModFix/>
          </a:blip>
          <a:srcRect b="0" l="0" r="0" t="0"/>
          <a:stretch/>
        </p:blipFill>
        <p:spPr>
          <a:xfrm>
            <a:off x="1407972" y="1529633"/>
            <a:ext cx="9376056" cy="4241902"/>
          </a:xfrm>
          <a:prstGeom prst="rect">
            <a:avLst/>
          </a:prstGeom>
          <a:noFill/>
          <a:ln>
            <a:noFill/>
          </a:ln>
        </p:spPr>
      </p:pic>
      <p:sp>
        <p:nvSpPr>
          <p:cNvPr id="170" name="Google Shape;170;p25"/>
          <p:cNvSpPr txBox="1"/>
          <p:nvPr/>
        </p:nvSpPr>
        <p:spPr>
          <a:xfrm>
            <a:off x="3969154" y="5991338"/>
            <a:ext cx="4253691"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Economica"/>
                <a:ea typeface="Economica"/>
                <a:cs typeface="Economica"/>
                <a:sym typeface="Economica"/>
              </a:rPr>
              <a:t>Figure: </a:t>
            </a:r>
            <a:r>
              <a:rPr b="0" i="0" lang="en-US" sz="1400" u="none" cap="none" strike="noStrike">
                <a:solidFill>
                  <a:srgbClr val="000000"/>
                </a:solidFill>
                <a:latin typeface="Economica"/>
                <a:ea typeface="Economica"/>
                <a:cs typeface="Economica"/>
                <a:sym typeface="Economica"/>
              </a:rPr>
              <a:t>The UNIX inode</a:t>
            </a:r>
            <a:r>
              <a:rPr b="1" i="0" lang="en-US" sz="1400" u="none" cap="none" strike="noStrike">
                <a:solidFill>
                  <a:srgbClr val="000000"/>
                </a:solidFill>
                <a:latin typeface="Economica"/>
                <a:ea typeface="Economica"/>
                <a:cs typeface="Economica"/>
                <a:sym typeface="Economica"/>
              </a:rPr>
              <a:t> </a:t>
            </a:r>
            <a:r>
              <a:rPr b="0" i="0" lang="en-US" sz="1400" u="none" cap="none" strike="noStrike">
                <a:solidFill>
                  <a:srgbClr val="000000"/>
                </a:solidFill>
                <a:latin typeface="Economica"/>
                <a:ea typeface="Economica"/>
                <a:cs typeface="Economica"/>
                <a:sym typeface="Economica"/>
              </a:rPr>
              <a:t>with detailed triple indirect.</a:t>
            </a:r>
            <a:r>
              <a:rPr b="1" i="0" lang="en-US" sz="1400" u="none" cap="none" strike="noStrike">
                <a:solidFill>
                  <a:srgbClr val="000000"/>
                </a:solidFill>
                <a:latin typeface="Economica"/>
                <a:ea typeface="Economica"/>
                <a:cs typeface="Economica"/>
                <a:sym typeface="Economica"/>
              </a:rPr>
              <a:t> </a:t>
            </a:r>
            <a:endParaRPr b="0" i="0" sz="1400" u="none" cap="none" strike="noStrike">
              <a:solidFill>
                <a:srgbClr val="000000"/>
              </a:solidFill>
              <a:latin typeface="Economica"/>
              <a:ea typeface="Economica"/>
              <a:cs typeface="Economica"/>
              <a:sym typeface="Economic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g26f4592f8b1_2_0"/>
          <p:cNvSpPr txBox="1"/>
          <p:nvPr>
            <p:ph type="title"/>
          </p:nvPr>
        </p:nvSpPr>
        <p:spPr>
          <a:xfrm>
            <a:off x="415600" y="421233"/>
            <a:ext cx="11360700" cy="11085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t/>
            </a:r>
            <a:endParaRPr/>
          </a:p>
        </p:txBody>
      </p:sp>
      <p:sp>
        <p:nvSpPr>
          <p:cNvPr id="176" name="Google Shape;176;g26f4592f8b1_2_0"/>
          <p:cNvSpPr txBox="1"/>
          <p:nvPr>
            <p:ph idx="1" type="body"/>
          </p:nvPr>
        </p:nvSpPr>
        <p:spPr>
          <a:xfrm>
            <a:off x="415600" y="1633633"/>
            <a:ext cx="11360700" cy="4472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t/>
            </a:r>
            <a:endParaRPr/>
          </a:p>
        </p:txBody>
      </p:sp>
      <p:pic>
        <p:nvPicPr>
          <p:cNvPr id="177" name="Google Shape;177;g26f4592f8b1_2_0"/>
          <p:cNvPicPr preferRelativeResize="0"/>
          <p:nvPr/>
        </p:nvPicPr>
        <p:blipFill rotWithShape="1">
          <a:blip r:embed="rId3">
            <a:alphaModFix/>
          </a:blip>
          <a:srcRect b="0" l="0" r="0" t="0"/>
          <a:stretch/>
        </p:blipFill>
        <p:spPr>
          <a:xfrm>
            <a:off x="-50" y="0"/>
            <a:ext cx="12192000" cy="68580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g34957025213_0_0"/>
          <p:cNvSpPr txBox="1"/>
          <p:nvPr>
            <p:ph type="ctrTitle"/>
          </p:nvPr>
        </p:nvSpPr>
        <p:spPr>
          <a:xfrm>
            <a:off x="4059600" y="1925673"/>
            <a:ext cx="4072800" cy="2049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Clr>
                <a:schemeClr val="dk1"/>
              </a:buClr>
              <a:buSzPts val="4200"/>
              <a:buFont typeface="Arial"/>
              <a:buNone/>
            </a:pPr>
            <a:r>
              <a:rPr lang="en-US">
                <a:solidFill>
                  <a:srgbClr val="00B050"/>
                </a:solidFill>
              </a:rPr>
              <a:t>File System Implementation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2"/>
          <p:cNvSpPr txBox="1"/>
          <p:nvPr>
            <p:ph type="title"/>
          </p:nvPr>
        </p:nvSpPr>
        <p:spPr>
          <a:xfrm>
            <a:off x="415600" y="421233"/>
            <a:ext cx="11360700" cy="11085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en-US">
                <a:solidFill>
                  <a:srgbClr val="00B050"/>
                </a:solidFill>
              </a:rPr>
              <a:t>Magnetic Disks/Hard Disks Structure Overview</a:t>
            </a:r>
            <a:endParaRPr/>
          </a:p>
        </p:txBody>
      </p:sp>
      <p:sp>
        <p:nvSpPr>
          <p:cNvPr id="69" name="Google Shape;69;p2"/>
          <p:cNvSpPr txBox="1"/>
          <p:nvPr>
            <p:ph idx="1" type="body"/>
          </p:nvPr>
        </p:nvSpPr>
        <p:spPr>
          <a:xfrm>
            <a:off x="415600" y="1633633"/>
            <a:ext cx="11360700" cy="4472100"/>
          </a:xfrm>
          <a:prstGeom prst="rect">
            <a:avLst/>
          </a:prstGeom>
          <a:noFill/>
          <a:ln>
            <a:noFill/>
          </a:ln>
        </p:spPr>
        <p:txBody>
          <a:bodyPr anchorCtr="0" anchor="t" bIns="91425" lIns="91425" spcFirstLastPara="1" rIns="91425" wrap="square" tIns="91425">
            <a:normAutofit/>
          </a:bodyPr>
          <a:lstStyle/>
          <a:p>
            <a:pPr indent="-457188" lvl="0" marL="609585" rtl="0" algn="l">
              <a:lnSpc>
                <a:spcPct val="115000"/>
              </a:lnSpc>
              <a:spcBef>
                <a:spcPts val="0"/>
              </a:spcBef>
              <a:spcAft>
                <a:spcPts val="0"/>
              </a:spcAft>
              <a:buSzPts val="1800"/>
              <a:buFont typeface="Noto Sans Symbols"/>
              <a:buChar char="▪"/>
            </a:pPr>
            <a:r>
              <a:rPr lang="en-US" sz="1600">
                <a:solidFill>
                  <a:srgbClr val="231F20"/>
                </a:solidFill>
                <a:latin typeface="Economica"/>
                <a:ea typeface="Economica"/>
                <a:cs typeface="Economica"/>
                <a:sym typeface="Economica"/>
              </a:rPr>
              <a:t>P</a:t>
            </a:r>
            <a:r>
              <a:rPr b="0" i="0" lang="en-US" sz="1600" u="none" strike="noStrike">
                <a:solidFill>
                  <a:srgbClr val="231F20"/>
                </a:solidFill>
                <a:latin typeface="Economica"/>
                <a:ea typeface="Economica"/>
                <a:cs typeface="Economica"/>
                <a:sym typeface="Economica"/>
              </a:rPr>
              <a:t>rovide the bulk of secondary storage for modern computer systems.</a:t>
            </a:r>
            <a:endParaRPr/>
          </a:p>
          <a:p>
            <a:pPr indent="-457188" lvl="0" marL="609585" rtl="0" algn="l">
              <a:lnSpc>
                <a:spcPct val="115000"/>
              </a:lnSpc>
              <a:spcBef>
                <a:spcPts val="0"/>
              </a:spcBef>
              <a:spcAft>
                <a:spcPts val="0"/>
              </a:spcAft>
              <a:buSzPts val="1800"/>
              <a:buFont typeface="Noto Sans Symbols"/>
              <a:buChar char="▪"/>
            </a:pPr>
            <a:r>
              <a:rPr lang="en-US" sz="1600">
                <a:solidFill>
                  <a:srgbClr val="231F20"/>
                </a:solidFill>
                <a:latin typeface="Economica"/>
                <a:ea typeface="Economica"/>
                <a:cs typeface="Economica"/>
                <a:sym typeface="Economica"/>
              </a:rPr>
              <a:t>Store data permanently.</a:t>
            </a:r>
            <a:endParaRPr/>
          </a:p>
          <a:p>
            <a:pPr indent="-457188" lvl="0" marL="609585" rtl="0" algn="l">
              <a:lnSpc>
                <a:spcPct val="115000"/>
              </a:lnSpc>
              <a:spcBef>
                <a:spcPts val="0"/>
              </a:spcBef>
              <a:spcAft>
                <a:spcPts val="0"/>
              </a:spcAft>
              <a:buSzPts val="1800"/>
              <a:buFont typeface="Noto Sans Symbols"/>
              <a:buChar char="▪"/>
            </a:pPr>
            <a:r>
              <a:rPr lang="en-US" sz="1600">
                <a:solidFill>
                  <a:srgbClr val="231F20"/>
                </a:solidFill>
                <a:latin typeface="Economica"/>
                <a:ea typeface="Economica"/>
                <a:cs typeface="Economica"/>
                <a:sym typeface="Economica"/>
              </a:rPr>
              <a:t>Hard disk architecture consists of:</a:t>
            </a:r>
            <a:endParaRPr/>
          </a:p>
          <a:p>
            <a:pPr indent="-423323" lvl="1" marL="1219170" rtl="0" algn="l">
              <a:lnSpc>
                <a:spcPct val="115000"/>
              </a:lnSpc>
              <a:spcBef>
                <a:spcPts val="0"/>
              </a:spcBef>
              <a:spcAft>
                <a:spcPts val="0"/>
              </a:spcAft>
              <a:buSzPts val="1400"/>
              <a:buFont typeface="Noto Sans Symbols"/>
              <a:buChar char="▪"/>
            </a:pPr>
            <a:r>
              <a:rPr b="1" lang="en-US" sz="1200">
                <a:solidFill>
                  <a:srgbClr val="231F20"/>
                </a:solidFill>
                <a:latin typeface="Economica"/>
                <a:ea typeface="Economica"/>
                <a:cs typeface="Economica"/>
                <a:sym typeface="Economica"/>
              </a:rPr>
              <a:t>Platter</a:t>
            </a:r>
            <a:endParaRPr/>
          </a:p>
          <a:p>
            <a:pPr indent="-423323" lvl="1" marL="1219170" rtl="0" algn="l">
              <a:lnSpc>
                <a:spcPct val="115000"/>
              </a:lnSpc>
              <a:spcBef>
                <a:spcPts val="0"/>
              </a:spcBef>
              <a:spcAft>
                <a:spcPts val="0"/>
              </a:spcAft>
              <a:buSzPts val="1400"/>
              <a:buFont typeface="Noto Sans Symbols"/>
              <a:buChar char="▪"/>
            </a:pPr>
            <a:r>
              <a:rPr b="1" lang="en-US" sz="1200">
                <a:solidFill>
                  <a:srgbClr val="231F20"/>
                </a:solidFill>
                <a:latin typeface="Economica"/>
                <a:ea typeface="Economica"/>
                <a:cs typeface="Economica"/>
                <a:sym typeface="Economica"/>
              </a:rPr>
              <a:t>Spindle</a:t>
            </a:r>
            <a:endParaRPr/>
          </a:p>
          <a:p>
            <a:pPr indent="-423323" lvl="1" marL="1219170" rtl="0" algn="l">
              <a:lnSpc>
                <a:spcPct val="115000"/>
              </a:lnSpc>
              <a:spcBef>
                <a:spcPts val="0"/>
              </a:spcBef>
              <a:spcAft>
                <a:spcPts val="0"/>
              </a:spcAft>
              <a:buSzPts val="1400"/>
              <a:buFont typeface="Noto Sans Symbols"/>
              <a:buChar char="▪"/>
            </a:pPr>
            <a:r>
              <a:rPr b="1" lang="en-US" sz="1200">
                <a:solidFill>
                  <a:srgbClr val="231F20"/>
                </a:solidFill>
                <a:latin typeface="Economica"/>
                <a:ea typeface="Economica"/>
                <a:cs typeface="Economica"/>
                <a:sym typeface="Economica"/>
              </a:rPr>
              <a:t>Read-write head</a:t>
            </a:r>
            <a:endParaRPr/>
          </a:p>
          <a:p>
            <a:pPr indent="-423323" lvl="1" marL="1219170" rtl="0" algn="l">
              <a:lnSpc>
                <a:spcPct val="115000"/>
              </a:lnSpc>
              <a:spcBef>
                <a:spcPts val="0"/>
              </a:spcBef>
              <a:spcAft>
                <a:spcPts val="0"/>
              </a:spcAft>
              <a:buSzPts val="1400"/>
              <a:buFont typeface="Noto Sans Symbols"/>
              <a:buChar char="▪"/>
            </a:pPr>
            <a:r>
              <a:rPr b="1" lang="en-US" sz="1200">
                <a:solidFill>
                  <a:srgbClr val="231F20"/>
                </a:solidFill>
                <a:latin typeface="Economica"/>
                <a:ea typeface="Economica"/>
                <a:cs typeface="Economica"/>
                <a:sym typeface="Economica"/>
              </a:rPr>
              <a:t>Track</a:t>
            </a:r>
            <a:endParaRPr/>
          </a:p>
          <a:p>
            <a:pPr indent="-423323" lvl="1" marL="1219170" rtl="0" algn="l">
              <a:lnSpc>
                <a:spcPct val="115000"/>
              </a:lnSpc>
              <a:spcBef>
                <a:spcPts val="0"/>
              </a:spcBef>
              <a:spcAft>
                <a:spcPts val="0"/>
              </a:spcAft>
              <a:buSzPts val="1400"/>
              <a:buFont typeface="Noto Sans Symbols"/>
              <a:buChar char="▪"/>
            </a:pPr>
            <a:r>
              <a:rPr b="1" lang="en-US" sz="1200">
                <a:solidFill>
                  <a:srgbClr val="231F20"/>
                </a:solidFill>
                <a:latin typeface="Economica"/>
                <a:ea typeface="Economica"/>
                <a:cs typeface="Economica"/>
                <a:sym typeface="Economica"/>
              </a:rPr>
              <a:t>Sector</a:t>
            </a:r>
            <a:endParaRPr b="1" sz="1200">
              <a:latin typeface="Economica"/>
              <a:ea typeface="Economica"/>
              <a:cs typeface="Economica"/>
              <a:sym typeface="Economica"/>
            </a:endParaRPr>
          </a:p>
          <a:p>
            <a:pPr indent="0" lvl="0" marL="152396" rtl="0" algn="just">
              <a:lnSpc>
                <a:spcPct val="115000"/>
              </a:lnSpc>
              <a:spcBef>
                <a:spcPts val="0"/>
              </a:spcBef>
              <a:spcAft>
                <a:spcPts val="0"/>
              </a:spcAft>
              <a:buSzPts val="1800"/>
              <a:buNone/>
            </a:pPr>
            <a:r>
              <a:t/>
            </a:r>
            <a:endParaRPr/>
          </a:p>
          <a:p>
            <a:pPr indent="0" lvl="0" marL="152396" rtl="0" algn="just">
              <a:lnSpc>
                <a:spcPct val="115000"/>
              </a:lnSpc>
              <a:spcBef>
                <a:spcPts val="0"/>
              </a:spcBef>
              <a:spcAft>
                <a:spcPts val="0"/>
              </a:spcAft>
              <a:buSzPts val="1800"/>
              <a:buNone/>
            </a:pPr>
            <a:r>
              <a:t/>
            </a:r>
            <a:endParaRPr/>
          </a:p>
          <a:p>
            <a:pPr indent="0" lvl="0" marL="152396" rtl="0" algn="just">
              <a:lnSpc>
                <a:spcPct val="115000"/>
              </a:lnSpc>
              <a:spcBef>
                <a:spcPts val="0"/>
              </a:spcBef>
              <a:spcAft>
                <a:spcPts val="0"/>
              </a:spcAft>
              <a:buSzPts val="1800"/>
              <a:buNone/>
            </a:pPr>
            <a:r>
              <a:t/>
            </a:r>
            <a:endParaRPr/>
          </a:p>
          <a:p>
            <a:pPr indent="0" lvl="0" marL="152396" rtl="0" algn="just">
              <a:lnSpc>
                <a:spcPct val="115000"/>
              </a:lnSpc>
              <a:spcBef>
                <a:spcPts val="0"/>
              </a:spcBef>
              <a:spcAft>
                <a:spcPts val="0"/>
              </a:spcAft>
              <a:buSzPts val="1800"/>
              <a:buNone/>
            </a:pPr>
            <a:r>
              <a:t/>
            </a:r>
            <a:endParaRPr/>
          </a:p>
          <a:p>
            <a:pPr indent="0" lvl="0" marL="152396" rtl="0" algn="just">
              <a:lnSpc>
                <a:spcPct val="115000"/>
              </a:lnSpc>
              <a:spcBef>
                <a:spcPts val="0"/>
              </a:spcBef>
              <a:spcAft>
                <a:spcPts val="0"/>
              </a:spcAft>
              <a:buSzPts val="1800"/>
              <a:buNone/>
            </a:pPr>
            <a:r>
              <a:t/>
            </a:r>
            <a:endParaRPr/>
          </a:p>
          <a:p>
            <a:pPr indent="0" lvl="0" marL="152396" rtl="0" algn="just">
              <a:lnSpc>
                <a:spcPct val="115000"/>
              </a:lnSpc>
              <a:spcBef>
                <a:spcPts val="0"/>
              </a:spcBef>
              <a:spcAft>
                <a:spcPts val="0"/>
              </a:spcAft>
              <a:buSzPts val="1800"/>
              <a:buNone/>
            </a:pPr>
            <a:r>
              <a:t/>
            </a:r>
            <a:endParaRPr/>
          </a:p>
          <a:p>
            <a:pPr indent="0" lvl="0" marL="152396" rtl="0" algn="just">
              <a:lnSpc>
                <a:spcPct val="115000"/>
              </a:lnSpc>
              <a:spcBef>
                <a:spcPts val="0"/>
              </a:spcBef>
              <a:spcAft>
                <a:spcPts val="0"/>
              </a:spcAft>
              <a:buSzPts val="1800"/>
              <a:buNone/>
            </a:pPr>
            <a:r>
              <a:t/>
            </a:r>
            <a:endParaRPr/>
          </a:p>
          <a:p>
            <a:pPr indent="0" lvl="0" marL="152396" rtl="0" algn="just">
              <a:lnSpc>
                <a:spcPct val="115000"/>
              </a:lnSpc>
              <a:spcBef>
                <a:spcPts val="0"/>
              </a:spcBef>
              <a:spcAft>
                <a:spcPts val="0"/>
              </a:spcAft>
              <a:buSzPts val="1800"/>
              <a:buNone/>
            </a:pPr>
            <a:r>
              <a:t/>
            </a:r>
            <a:endParaRPr/>
          </a:p>
          <a:p>
            <a:pPr indent="0" lvl="0" marL="152396" rtl="0" algn="just">
              <a:lnSpc>
                <a:spcPct val="115000"/>
              </a:lnSpc>
              <a:spcBef>
                <a:spcPts val="0"/>
              </a:spcBef>
              <a:spcAft>
                <a:spcPts val="0"/>
              </a:spcAft>
              <a:buSzPts val="1800"/>
              <a:buNone/>
            </a:pPr>
            <a:r>
              <a:t/>
            </a:r>
            <a:endParaRPr/>
          </a:p>
        </p:txBody>
      </p:sp>
      <p:pic>
        <p:nvPicPr>
          <p:cNvPr descr="Diagram of a machine with text&#10;&#10;Description automatically generated" id="70" name="Google Shape;70;p2"/>
          <p:cNvPicPr preferRelativeResize="0"/>
          <p:nvPr/>
        </p:nvPicPr>
        <p:blipFill rotWithShape="1">
          <a:blip r:embed="rId3">
            <a:alphaModFix/>
          </a:blip>
          <a:srcRect b="0" l="0" r="0" t="0"/>
          <a:stretch/>
        </p:blipFill>
        <p:spPr>
          <a:xfrm>
            <a:off x="4411834" y="2132637"/>
            <a:ext cx="3368332" cy="2933563"/>
          </a:xfrm>
          <a:prstGeom prst="rect">
            <a:avLst/>
          </a:prstGeom>
          <a:noFill/>
          <a:ln>
            <a:noFill/>
          </a:ln>
        </p:spPr>
      </p:pic>
      <p:pic>
        <p:nvPicPr>
          <p:cNvPr descr="A circular grid with numbers&#10;&#10;Description automatically generated" id="71" name="Google Shape;71;p2"/>
          <p:cNvPicPr preferRelativeResize="0"/>
          <p:nvPr/>
        </p:nvPicPr>
        <p:blipFill rotWithShape="1">
          <a:blip r:embed="rId4">
            <a:alphaModFix/>
          </a:blip>
          <a:srcRect b="0" l="0" r="0" t="0"/>
          <a:stretch/>
        </p:blipFill>
        <p:spPr>
          <a:xfrm>
            <a:off x="8305704" y="1892968"/>
            <a:ext cx="3397460" cy="2737601"/>
          </a:xfrm>
          <a:prstGeom prst="rect">
            <a:avLst/>
          </a:prstGeom>
          <a:noFill/>
          <a:ln>
            <a:noFill/>
          </a:ln>
        </p:spPr>
      </p:pic>
      <p:sp>
        <p:nvSpPr>
          <p:cNvPr id="72" name="Google Shape;72;p2"/>
          <p:cNvSpPr txBox="1"/>
          <p:nvPr/>
        </p:nvSpPr>
        <p:spPr>
          <a:xfrm>
            <a:off x="8079553" y="4889904"/>
            <a:ext cx="3849763"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Economica"/>
                <a:ea typeface="Economica"/>
                <a:cs typeface="Economica"/>
                <a:sym typeface="Economica"/>
              </a:rPr>
              <a:t>Figure 2: </a:t>
            </a:r>
            <a:r>
              <a:rPr b="0" i="0" lang="en-US" sz="1200" u="none" cap="none" strike="noStrike">
                <a:solidFill>
                  <a:srgbClr val="000000"/>
                </a:solidFill>
                <a:latin typeface="Economica"/>
                <a:ea typeface="Economica"/>
                <a:cs typeface="Economica"/>
                <a:sym typeface="Economica"/>
              </a:rPr>
              <a:t>An illustration of platter, tracks and sectors</a:t>
            </a:r>
            <a:r>
              <a:rPr b="1" i="0" lang="en-US" sz="1200" u="none" cap="none" strike="noStrike">
                <a:solidFill>
                  <a:srgbClr val="000000"/>
                </a:solidFill>
                <a:latin typeface="Economica"/>
                <a:ea typeface="Economica"/>
                <a:cs typeface="Economica"/>
                <a:sym typeface="Economica"/>
              </a:rPr>
              <a:t>.</a:t>
            </a:r>
            <a:endParaRPr b="0" i="0" sz="1200" u="none" cap="none" strike="noStrike">
              <a:solidFill>
                <a:srgbClr val="000000"/>
              </a:solidFill>
              <a:latin typeface="Economica"/>
              <a:ea typeface="Economica"/>
              <a:cs typeface="Economica"/>
              <a:sym typeface="Economica"/>
            </a:endParaRPr>
          </a:p>
        </p:txBody>
      </p:sp>
      <p:sp>
        <p:nvSpPr>
          <p:cNvPr id="73" name="Google Shape;73;p2"/>
          <p:cNvSpPr txBox="1"/>
          <p:nvPr/>
        </p:nvSpPr>
        <p:spPr>
          <a:xfrm>
            <a:off x="4324446" y="5166903"/>
            <a:ext cx="3543107"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Economica"/>
                <a:ea typeface="Economica"/>
                <a:cs typeface="Economica"/>
                <a:sym typeface="Economica"/>
              </a:rPr>
              <a:t>Figure 1: </a:t>
            </a:r>
            <a:r>
              <a:rPr b="0" i="0" lang="en-US" sz="1200" u="none" cap="none" strike="noStrike">
                <a:solidFill>
                  <a:srgbClr val="000000"/>
                </a:solidFill>
                <a:latin typeface="Economica"/>
                <a:ea typeface="Economica"/>
                <a:cs typeface="Economica"/>
                <a:sym typeface="Economica"/>
              </a:rPr>
              <a:t>Moving-head disk mechanism.</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g34957025213_0_5"/>
          <p:cNvSpPr txBox="1"/>
          <p:nvPr>
            <p:ph type="title"/>
          </p:nvPr>
        </p:nvSpPr>
        <p:spPr>
          <a:xfrm>
            <a:off x="415600" y="421233"/>
            <a:ext cx="11360700" cy="11085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en-US"/>
              <a:t>The Way to Think</a:t>
            </a:r>
            <a:endParaRPr/>
          </a:p>
        </p:txBody>
      </p:sp>
      <p:sp>
        <p:nvSpPr>
          <p:cNvPr id="188" name="Google Shape;188;g34957025213_0_5"/>
          <p:cNvSpPr txBox="1"/>
          <p:nvPr>
            <p:ph idx="1" type="body"/>
          </p:nvPr>
        </p:nvSpPr>
        <p:spPr>
          <a:xfrm>
            <a:off x="415600" y="1633633"/>
            <a:ext cx="11360700" cy="4472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US" sz="2100"/>
              <a:t>There are two different aspects to implement file system</a:t>
            </a:r>
            <a:br>
              <a:rPr lang="en-US" sz="2100"/>
            </a:br>
            <a:endParaRPr sz="2100"/>
          </a:p>
          <a:p>
            <a:pPr indent="-361950" lvl="0" marL="457200" rtl="0" algn="l">
              <a:lnSpc>
                <a:spcPct val="115000"/>
              </a:lnSpc>
              <a:spcBef>
                <a:spcPts val="0"/>
              </a:spcBef>
              <a:spcAft>
                <a:spcPts val="0"/>
              </a:spcAft>
              <a:buSzPts val="2100"/>
              <a:buChar char="●"/>
            </a:pPr>
            <a:r>
              <a:rPr lang="en-US" sz="2100"/>
              <a:t> Data structures</a:t>
            </a:r>
            <a:endParaRPr sz="2100"/>
          </a:p>
          <a:p>
            <a:pPr indent="-336550" lvl="1" marL="914400" rtl="0" algn="l">
              <a:lnSpc>
                <a:spcPct val="115000"/>
              </a:lnSpc>
              <a:spcBef>
                <a:spcPts val="0"/>
              </a:spcBef>
              <a:spcAft>
                <a:spcPts val="0"/>
              </a:spcAft>
              <a:buSzPts val="1700"/>
              <a:buChar char="○"/>
            </a:pPr>
            <a:r>
              <a:rPr lang="en-US" sz="1700"/>
              <a:t>What types of on-disk structures are utilized by the file system to organize its data and metadata or file attributes? </a:t>
            </a:r>
            <a:br>
              <a:rPr lang="en-US" sz="1700"/>
            </a:br>
            <a:br>
              <a:rPr lang="en-US" sz="1700"/>
            </a:br>
            <a:endParaRPr sz="1700"/>
          </a:p>
          <a:p>
            <a:pPr indent="-361950" lvl="0" marL="457200" rtl="0" algn="l">
              <a:lnSpc>
                <a:spcPct val="115000"/>
              </a:lnSpc>
              <a:spcBef>
                <a:spcPts val="0"/>
              </a:spcBef>
              <a:spcAft>
                <a:spcPts val="0"/>
              </a:spcAft>
              <a:buSzPts val="2100"/>
              <a:buChar char="●"/>
            </a:pPr>
            <a:r>
              <a:rPr lang="en-US" sz="2100"/>
              <a:t>Access methods</a:t>
            </a:r>
            <a:endParaRPr sz="2100"/>
          </a:p>
          <a:p>
            <a:pPr indent="-336550" lvl="1" marL="914400" rtl="0" algn="l">
              <a:lnSpc>
                <a:spcPct val="115000"/>
              </a:lnSpc>
              <a:spcBef>
                <a:spcPts val="0"/>
              </a:spcBef>
              <a:spcAft>
                <a:spcPts val="0"/>
              </a:spcAft>
              <a:buSzPts val="1700"/>
              <a:buChar char="○"/>
            </a:pPr>
            <a:r>
              <a:rPr lang="en-US" sz="1700"/>
              <a:t>How does it map the system calls or operations made by a process as open(), read(), write(), etc.</a:t>
            </a:r>
            <a:endParaRPr sz="1700"/>
          </a:p>
          <a:p>
            <a:pPr indent="-336550" lvl="1" marL="914400" rtl="0" algn="l">
              <a:lnSpc>
                <a:spcPct val="115000"/>
              </a:lnSpc>
              <a:spcBef>
                <a:spcPts val="0"/>
              </a:spcBef>
              <a:spcAft>
                <a:spcPts val="0"/>
              </a:spcAft>
              <a:buSzPts val="1700"/>
              <a:buChar char="○"/>
            </a:pPr>
            <a:r>
              <a:rPr lang="en-US" sz="1700"/>
              <a:t>Which structures are read during the execution of a particular system call? </a:t>
            </a:r>
            <a:endParaRPr sz="17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g34957025213_0_11"/>
          <p:cNvSpPr txBox="1"/>
          <p:nvPr>
            <p:ph type="title"/>
          </p:nvPr>
        </p:nvSpPr>
        <p:spPr>
          <a:xfrm>
            <a:off x="415600" y="421233"/>
            <a:ext cx="11360700" cy="11085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en-US"/>
              <a:t>Overall Organization of VSFS (Very Simple File System [ext2])</a:t>
            </a:r>
            <a:endParaRPr/>
          </a:p>
        </p:txBody>
      </p:sp>
      <p:sp>
        <p:nvSpPr>
          <p:cNvPr id="194" name="Google Shape;194;g34957025213_0_11"/>
          <p:cNvSpPr txBox="1"/>
          <p:nvPr>
            <p:ph idx="1" type="body"/>
          </p:nvPr>
        </p:nvSpPr>
        <p:spPr>
          <a:xfrm>
            <a:off x="415600" y="1633633"/>
            <a:ext cx="11360700" cy="44721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US"/>
              <a:t>Let’s develop the overall organization of the file system data structure.</a:t>
            </a:r>
            <a:endParaRPr/>
          </a:p>
          <a:p>
            <a:pPr indent="-342900" lvl="0" marL="457200" rtl="0" algn="l">
              <a:lnSpc>
                <a:spcPct val="115000"/>
              </a:lnSpc>
              <a:spcBef>
                <a:spcPts val="0"/>
              </a:spcBef>
              <a:spcAft>
                <a:spcPts val="0"/>
              </a:spcAft>
              <a:buSzPts val="1800"/>
              <a:buChar char="●"/>
            </a:pPr>
            <a:r>
              <a:rPr lang="en-US"/>
              <a:t>Divide the disk into data blocks [data block numbers are logical or virtual addresses to the physical sectors]. </a:t>
            </a:r>
            <a:endParaRPr/>
          </a:p>
          <a:p>
            <a:pPr indent="-317500" lvl="1" marL="914400" rtl="0" algn="l">
              <a:lnSpc>
                <a:spcPct val="115000"/>
              </a:lnSpc>
              <a:spcBef>
                <a:spcPts val="0"/>
              </a:spcBef>
              <a:spcAft>
                <a:spcPts val="0"/>
              </a:spcAft>
              <a:buSzPts val="1400"/>
              <a:buChar char="○"/>
            </a:pPr>
            <a:r>
              <a:rPr lang="en-US"/>
              <a:t>Each block size is 4 KB.</a:t>
            </a:r>
            <a:endParaRPr/>
          </a:p>
          <a:p>
            <a:pPr indent="-317500" lvl="1" marL="914400" rtl="0" algn="l">
              <a:lnSpc>
                <a:spcPct val="115000"/>
              </a:lnSpc>
              <a:spcBef>
                <a:spcPts val="0"/>
              </a:spcBef>
              <a:spcAft>
                <a:spcPts val="0"/>
              </a:spcAft>
              <a:buSzPts val="1400"/>
              <a:buChar char="○"/>
            </a:pPr>
            <a:r>
              <a:rPr lang="en-US"/>
              <a:t>The blocks are addressed from 0 to N -1.</a:t>
            </a:r>
            <a:br>
              <a:rPr lang="en-US"/>
            </a:br>
            <a:endParaRPr/>
          </a:p>
          <a:p>
            <a:pPr indent="0" lvl="0" marL="0" rtl="0" algn="l">
              <a:lnSpc>
                <a:spcPct val="115000"/>
              </a:lnSpc>
              <a:spcBef>
                <a:spcPts val="0"/>
              </a:spcBef>
              <a:spcAft>
                <a:spcPts val="0"/>
              </a:spcAft>
              <a:buSzPts val="1800"/>
              <a:buNone/>
            </a:pPr>
            <a:r>
              <a:t/>
            </a:r>
            <a:endParaRPr/>
          </a:p>
          <a:p>
            <a:pPr indent="0" lvl="0" marL="0" rtl="0" algn="l">
              <a:lnSpc>
                <a:spcPct val="115000"/>
              </a:lnSpc>
              <a:spcBef>
                <a:spcPts val="0"/>
              </a:spcBef>
              <a:spcAft>
                <a:spcPts val="0"/>
              </a:spcAft>
              <a:buSzPts val="1800"/>
              <a:buNone/>
            </a:pPr>
            <a:r>
              <a:t/>
            </a:r>
            <a:endParaRPr/>
          </a:p>
        </p:txBody>
      </p:sp>
      <p:pic>
        <p:nvPicPr>
          <p:cNvPr id="195" name="Google Shape;195;g34957025213_0_11"/>
          <p:cNvPicPr preferRelativeResize="0"/>
          <p:nvPr/>
        </p:nvPicPr>
        <p:blipFill rotWithShape="1">
          <a:blip r:embed="rId3">
            <a:alphaModFix/>
          </a:blip>
          <a:srcRect b="0" l="0" r="0" t="0"/>
          <a:stretch/>
        </p:blipFill>
        <p:spPr>
          <a:xfrm>
            <a:off x="1774750" y="3099952"/>
            <a:ext cx="8642499" cy="20285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g34957025213_0_20"/>
          <p:cNvSpPr txBox="1"/>
          <p:nvPr>
            <p:ph type="title"/>
          </p:nvPr>
        </p:nvSpPr>
        <p:spPr>
          <a:xfrm>
            <a:off x="415600" y="421233"/>
            <a:ext cx="11360700" cy="11085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en-US"/>
              <a:t>Data region in file system</a:t>
            </a:r>
            <a:endParaRPr/>
          </a:p>
        </p:txBody>
      </p:sp>
      <p:sp>
        <p:nvSpPr>
          <p:cNvPr id="201" name="Google Shape;201;g34957025213_0_20"/>
          <p:cNvSpPr txBox="1"/>
          <p:nvPr>
            <p:ph idx="1" type="body"/>
          </p:nvPr>
        </p:nvSpPr>
        <p:spPr>
          <a:xfrm>
            <a:off x="415600" y="1633633"/>
            <a:ext cx="11360700" cy="44721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US"/>
              <a:t>Reserve data region to store user data</a:t>
            </a:r>
            <a:br>
              <a:rPr lang="en-US"/>
            </a:br>
            <a:br>
              <a:rPr lang="en-US"/>
            </a:br>
            <a:br>
              <a:rPr lang="en-US"/>
            </a:br>
            <a:br>
              <a:rPr lang="en-US"/>
            </a:br>
            <a:br>
              <a:rPr lang="en-US"/>
            </a:br>
            <a:br>
              <a:rPr lang="en-US"/>
            </a:br>
            <a:br>
              <a:rPr lang="en-US"/>
            </a:br>
            <a:br>
              <a:rPr lang="en-US"/>
            </a:br>
            <a:br>
              <a:rPr lang="en-US"/>
            </a:br>
            <a:endParaRPr/>
          </a:p>
          <a:p>
            <a:pPr indent="-317500" lvl="1" marL="914400" rtl="0" algn="l">
              <a:lnSpc>
                <a:spcPct val="115000"/>
              </a:lnSpc>
              <a:spcBef>
                <a:spcPts val="0"/>
              </a:spcBef>
              <a:spcAft>
                <a:spcPts val="0"/>
              </a:spcAft>
              <a:buSzPts val="1400"/>
              <a:buChar char="○"/>
            </a:pPr>
            <a:r>
              <a:rPr lang="en-US"/>
              <a:t>File system has to track which data block comprise a file, the size of the file, its owner, etc. </a:t>
            </a:r>
            <a:br>
              <a:rPr lang="en-US"/>
            </a:br>
            <a:br>
              <a:rPr lang="en-US"/>
            </a:br>
            <a:endParaRPr/>
          </a:p>
        </p:txBody>
      </p:sp>
      <p:sp>
        <p:nvSpPr>
          <p:cNvPr id="202" name="Google Shape;202;g34957025213_0_20"/>
          <p:cNvSpPr/>
          <p:nvPr/>
        </p:nvSpPr>
        <p:spPr>
          <a:xfrm>
            <a:off x="3536550" y="5548625"/>
            <a:ext cx="5118900" cy="707100"/>
          </a:xfrm>
          <a:prstGeom prst="roundRect">
            <a:avLst>
              <a:gd fmla="val 16667" name="adj"/>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Open Sans"/>
                <a:ea typeface="Open Sans"/>
                <a:cs typeface="Open Sans"/>
                <a:sym typeface="Open Sans"/>
              </a:rPr>
              <a:t>How we store these inodes in file system?</a:t>
            </a:r>
            <a:endParaRPr b="1" i="0" sz="1800" u="none" cap="none" strike="noStrike">
              <a:solidFill>
                <a:srgbClr val="000000"/>
              </a:solidFill>
              <a:latin typeface="Open Sans"/>
              <a:ea typeface="Open Sans"/>
              <a:cs typeface="Open Sans"/>
              <a:sym typeface="Open Sans"/>
            </a:endParaRPr>
          </a:p>
        </p:txBody>
      </p:sp>
      <p:pic>
        <p:nvPicPr>
          <p:cNvPr id="203" name="Google Shape;203;g34957025213_0_20"/>
          <p:cNvPicPr preferRelativeResize="0"/>
          <p:nvPr/>
        </p:nvPicPr>
        <p:blipFill rotWithShape="1">
          <a:blip r:embed="rId3">
            <a:alphaModFix/>
          </a:blip>
          <a:srcRect b="0" l="0" r="0" t="0"/>
          <a:stretch/>
        </p:blipFill>
        <p:spPr>
          <a:xfrm>
            <a:off x="1873738" y="2054074"/>
            <a:ext cx="8444525" cy="25236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g34957025213_0_33"/>
          <p:cNvSpPr txBox="1"/>
          <p:nvPr>
            <p:ph type="title"/>
          </p:nvPr>
        </p:nvSpPr>
        <p:spPr>
          <a:xfrm>
            <a:off x="415600" y="421233"/>
            <a:ext cx="11360700" cy="11085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en-US"/>
              <a:t>Inode table in file system</a:t>
            </a:r>
            <a:endParaRPr/>
          </a:p>
        </p:txBody>
      </p:sp>
      <p:sp>
        <p:nvSpPr>
          <p:cNvPr id="209" name="Google Shape;209;g34957025213_0_33"/>
          <p:cNvSpPr txBox="1"/>
          <p:nvPr>
            <p:ph idx="1" type="body"/>
          </p:nvPr>
        </p:nvSpPr>
        <p:spPr>
          <a:xfrm>
            <a:off x="415600" y="1633633"/>
            <a:ext cx="11360700" cy="4472100"/>
          </a:xfrm>
          <a:prstGeom prst="rect">
            <a:avLst/>
          </a:prstGeom>
          <a:noFill/>
          <a:ln>
            <a:noFill/>
          </a:ln>
        </p:spPr>
        <p:txBody>
          <a:bodyPr anchorCtr="0" anchor="t" bIns="91425" lIns="91425" spcFirstLastPara="1" rIns="91425" wrap="square" tIns="91425">
            <a:normAutofit/>
          </a:bodyPr>
          <a:lstStyle/>
          <a:p>
            <a:pPr indent="-361950" lvl="0" marL="457200" rtl="0" algn="l">
              <a:lnSpc>
                <a:spcPct val="115000"/>
              </a:lnSpc>
              <a:spcBef>
                <a:spcPts val="0"/>
              </a:spcBef>
              <a:spcAft>
                <a:spcPts val="0"/>
              </a:spcAft>
              <a:buSzPts val="2100"/>
              <a:buChar char="●"/>
            </a:pPr>
            <a:r>
              <a:rPr lang="en-US" sz="2100"/>
              <a:t>Reserve some space for inode table</a:t>
            </a:r>
            <a:endParaRPr sz="2100"/>
          </a:p>
          <a:p>
            <a:pPr indent="-336550" lvl="1" marL="914400" rtl="0" algn="l">
              <a:lnSpc>
                <a:spcPct val="115000"/>
              </a:lnSpc>
              <a:spcBef>
                <a:spcPts val="0"/>
              </a:spcBef>
              <a:spcAft>
                <a:spcPts val="0"/>
              </a:spcAft>
              <a:buSzPts val="1700"/>
              <a:buChar char="○"/>
            </a:pPr>
            <a:r>
              <a:rPr lang="en-US" sz="1700"/>
              <a:t>This holds an array of on-disk inodes.</a:t>
            </a:r>
            <a:endParaRPr sz="1700"/>
          </a:p>
          <a:p>
            <a:pPr indent="-336550" lvl="1" marL="914400" rtl="0" algn="l">
              <a:lnSpc>
                <a:spcPct val="115000"/>
              </a:lnSpc>
              <a:spcBef>
                <a:spcPts val="0"/>
              </a:spcBef>
              <a:spcAft>
                <a:spcPts val="0"/>
              </a:spcAft>
              <a:buSzPts val="1700"/>
              <a:buChar char="○"/>
            </a:pPr>
            <a:r>
              <a:rPr lang="en-US" sz="1700"/>
              <a:t>Ex) inode tables : 3 ~ 7, inode size : 256 bytes</a:t>
            </a:r>
            <a:endParaRPr sz="1700"/>
          </a:p>
          <a:p>
            <a:pPr indent="-336550" lvl="2" marL="1371600" rtl="0" algn="l">
              <a:lnSpc>
                <a:spcPct val="115000"/>
              </a:lnSpc>
              <a:spcBef>
                <a:spcPts val="0"/>
              </a:spcBef>
              <a:spcAft>
                <a:spcPts val="0"/>
              </a:spcAft>
              <a:buSzPts val="1700"/>
              <a:buChar char="■"/>
            </a:pPr>
            <a:r>
              <a:rPr lang="en-US" sz="1700"/>
              <a:t>4-KB block can hold 16 inodes.</a:t>
            </a:r>
            <a:endParaRPr sz="1700"/>
          </a:p>
          <a:p>
            <a:pPr indent="-336550" lvl="2" marL="1371600" rtl="0" algn="l">
              <a:lnSpc>
                <a:spcPct val="115000"/>
              </a:lnSpc>
              <a:spcBef>
                <a:spcPts val="0"/>
              </a:spcBef>
              <a:spcAft>
                <a:spcPts val="0"/>
              </a:spcAft>
              <a:buSzPts val="1700"/>
              <a:buChar char="■"/>
            </a:pPr>
            <a:r>
              <a:rPr lang="en-US" sz="1700"/>
              <a:t>The filesystem contains 80 inodes. (maximum number of files)</a:t>
            </a:r>
            <a:endParaRPr sz="1700"/>
          </a:p>
          <a:p>
            <a:pPr indent="0" lvl="0" marL="0" rtl="0" algn="l">
              <a:lnSpc>
                <a:spcPct val="115000"/>
              </a:lnSpc>
              <a:spcBef>
                <a:spcPts val="0"/>
              </a:spcBef>
              <a:spcAft>
                <a:spcPts val="0"/>
              </a:spcAft>
              <a:buSzPts val="1800"/>
              <a:buNone/>
            </a:pPr>
            <a:r>
              <a:t/>
            </a:r>
            <a:endParaRPr sz="1700"/>
          </a:p>
        </p:txBody>
      </p:sp>
      <p:pic>
        <p:nvPicPr>
          <p:cNvPr id="210" name="Google Shape;210;g34957025213_0_33"/>
          <p:cNvPicPr preferRelativeResize="0"/>
          <p:nvPr/>
        </p:nvPicPr>
        <p:blipFill rotWithShape="1">
          <a:blip r:embed="rId3">
            <a:alphaModFix/>
          </a:blip>
          <a:srcRect b="0" l="0" r="0" t="0"/>
          <a:stretch/>
        </p:blipFill>
        <p:spPr>
          <a:xfrm>
            <a:off x="1647438" y="3357875"/>
            <a:ext cx="8897025" cy="29656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g34957025213_0_42"/>
          <p:cNvSpPr txBox="1"/>
          <p:nvPr>
            <p:ph type="title"/>
          </p:nvPr>
        </p:nvSpPr>
        <p:spPr>
          <a:xfrm>
            <a:off x="415600" y="421233"/>
            <a:ext cx="11360700" cy="11085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en-US"/>
              <a:t>Allocation Structures</a:t>
            </a:r>
            <a:endParaRPr/>
          </a:p>
        </p:txBody>
      </p:sp>
      <p:sp>
        <p:nvSpPr>
          <p:cNvPr id="216" name="Google Shape;216;g34957025213_0_42"/>
          <p:cNvSpPr txBox="1"/>
          <p:nvPr>
            <p:ph idx="1" type="body"/>
          </p:nvPr>
        </p:nvSpPr>
        <p:spPr>
          <a:xfrm>
            <a:off x="415600" y="1633633"/>
            <a:ext cx="11360700" cy="44721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US"/>
              <a:t>This is to track whether inodes or data blocks are free or allocated.</a:t>
            </a:r>
            <a:endParaRPr/>
          </a:p>
          <a:p>
            <a:pPr indent="-342900" lvl="0" marL="457200" rtl="0" algn="l">
              <a:lnSpc>
                <a:spcPct val="115000"/>
              </a:lnSpc>
              <a:spcBef>
                <a:spcPts val="0"/>
              </a:spcBef>
              <a:spcAft>
                <a:spcPts val="0"/>
              </a:spcAft>
              <a:buSzPts val="1800"/>
              <a:buChar char="●"/>
            </a:pPr>
            <a:r>
              <a:rPr lang="en-US"/>
              <a:t>Use bitmap, each bit indicates free(0) or in-use(1)</a:t>
            </a:r>
            <a:endParaRPr/>
          </a:p>
          <a:p>
            <a:pPr indent="-317500" lvl="1" marL="914400" rtl="0" algn="l">
              <a:lnSpc>
                <a:spcPct val="115000"/>
              </a:lnSpc>
              <a:spcBef>
                <a:spcPts val="0"/>
              </a:spcBef>
              <a:spcAft>
                <a:spcPts val="0"/>
              </a:spcAft>
              <a:buSzPts val="1400"/>
              <a:buChar char="○"/>
            </a:pPr>
            <a:r>
              <a:rPr b="1" lang="en-US"/>
              <a:t>data bitmap</a:t>
            </a:r>
            <a:r>
              <a:rPr lang="en-US"/>
              <a:t>: for data region </a:t>
            </a:r>
            <a:endParaRPr/>
          </a:p>
          <a:p>
            <a:pPr indent="-317500" lvl="1" marL="914400" rtl="0" algn="l">
              <a:lnSpc>
                <a:spcPct val="115000"/>
              </a:lnSpc>
              <a:spcBef>
                <a:spcPts val="0"/>
              </a:spcBef>
              <a:spcAft>
                <a:spcPts val="0"/>
              </a:spcAft>
              <a:buSzPts val="1400"/>
              <a:buChar char="○"/>
            </a:pPr>
            <a:r>
              <a:rPr b="1" lang="en-US"/>
              <a:t>inode bitmap</a:t>
            </a:r>
            <a:r>
              <a:rPr lang="en-US"/>
              <a:t>: for inode table</a:t>
            </a:r>
            <a:endParaRPr/>
          </a:p>
          <a:p>
            <a:pPr indent="0" lvl="0" marL="0" rtl="0" algn="l">
              <a:lnSpc>
                <a:spcPct val="115000"/>
              </a:lnSpc>
              <a:spcBef>
                <a:spcPts val="0"/>
              </a:spcBef>
              <a:spcAft>
                <a:spcPts val="0"/>
              </a:spcAft>
              <a:buSzPts val="1800"/>
              <a:buNone/>
            </a:pPr>
            <a:r>
              <a:t/>
            </a:r>
            <a:endParaRPr/>
          </a:p>
        </p:txBody>
      </p:sp>
      <p:pic>
        <p:nvPicPr>
          <p:cNvPr id="217" name="Google Shape;217;g34957025213_0_42"/>
          <p:cNvPicPr preferRelativeResize="0"/>
          <p:nvPr/>
        </p:nvPicPr>
        <p:blipFill rotWithShape="1">
          <a:blip r:embed="rId3">
            <a:alphaModFix/>
          </a:blip>
          <a:srcRect b="0" l="0" r="0" t="0"/>
          <a:stretch/>
        </p:blipFill>
        <p:spPr>
          <a:xfrm>
            <a:off x="1647438" y="3422748"/>
            <a:ext cx="8897024" cy="240029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g34957025213_0_50"/>
          <p:cNvSpPr txBox="1"/>
          <p:nvPr>
            <p:ph type="title"/>
          </p:nvPr>
        </p:nvSpPr>
        <p:spPr>
          <a:xfrm>
            <a:off x="415600" y="421233"/>
            <a:ext cx="11360700" cy="11085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en-US"/>
              <a:t>Superblock</a:t>
            </a:r>
            <a:endParaRPr/>
          </a:p>
        </p:txBody>
      </p:sp>
      <p:sp>
        <p:nvSpPr>
          <p:cNvPr id="223" name="Google Shape;223;g34957025213_0_50"/>
          <p:cNvSpPr txBox="1"/>
          <p:nvPr>
            <p:ph idx="1" type="body"/>
          </p:nvPr>
        </p:nvSpPr>
        <p:spPr>
          <a:xfrm>
            <a:off x="415600" y="1633633"/>
            <a:ext cx="11360700" cy="44721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US"/>
              <a:t>Super block contains this information for particular file system or the metadata of the file system.</a:t>
            </a:r>
            <a:endParaRPr/>
          </a:p>
          <a:p>
            <a:pPr indent="-317500" lvl="1" marL="914400" rtl="0" algn="l">
              <a:lnSpc>
                <a:spcPct val="115000"/>
              </a:lnSpc>
              <a:spcBef>
                <a:spcPts val="0"/>
              </a:spcBef>
              <a:spcAft>
                <a:spcPts val="0"/>
              </a:spcAft>
              <a:buSzPts val="1400"/>
              <a:buChar char="○"/>
            </a:pPr>
            <a:r>
              <a:rPr lang="en-US"/>
              <a:t>Ex) The number of inodes, begin location of inode table. etc</a:t>
            </a:r>
            <a:br>
              <a:rPr lang="en-US"/>
            </a:br>
            <a:br>
              <a:rPr lang="en-US"/>
            </a:br>
            <a:br>
              <a:rPr lang="en-US"/>
            </a:br>
            <a:br>
              <a:rPr lang="en-US"/>
            </a:br>
            <a:br>
              <a:rPr lang="en-US"/>
            </a:br>
            <a:br>
              <a:rPr lang="en-US"/>
            </a:br>
            <a:br>
              <a:rPr lang="en-US"/>
            </a:br>
            <a:br>
              <a:rPr lang="en-US"/>
            </a:br>
            <a:br>
              <a:rPr lang="en-US"/>
            </a:br>
            <a:br>
              <a:rPr lang="en-US"/>
            </a:br>
            <a:br>
              <a:rPr lang="en-US"/>
            </a:br>
            <a:br>
              <a:rPr lang="en-US"/>
            </a:br>
            <a:endParaRPr/>
          </a:p>
          <a:p>
            <a:pPr indent="-317500" lvl="1" marL="914400" rtl="0" algn="l">
              <a:lnSpc>
                <a:spcPct val="115000"/>
              </a:lnSpc>
              <a:spcBef>
                <a:spcPts val="0"/>
              </a:spcBef>
              <a:spcAft>
                <a:spcPts val="0"/>
              </a:spcAft>
              <a:buSzPts val="1400"/>
              <a:buChar char="○"/>
            </a:pPr>
            <a:r>
              <a:rPr lang="en-US"/>
              <a:t>Thus, when mounting a file system, OS will read the superblock first, to initialize various information.</a:t>
            </a:r>
            <a:endParaRPr/>
          </a:p>
        </p:txBody>
      </p:sp>
      <p:pic>
        <p:nvPicPr>
          <p:cNvPr id="224" name="Google Shape;224;g34957025213_0_50"/>
          <p:cNvPicPr preferRelativeResize="0"/>
          <p:nvPr/>
        </p:nvPicPr>
        <p:blipFill rotWithShape="1">
          <a:blip r:embed="rId3">
            <a:alphaModFix/>
          </a:blip>
          <a:srcRect b="0" l="0" r="0" t="0"/>
          <a:stretch/>
        </p:blipFill>
        <p:spPr>
          <a:xfrm>
            <a:off x="1860375" y="2296377"/>
            <a:ext cx="8471152" cy="25266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g34c58c6bf94_0_0"/>
          <p:cNvSpPr txBox="1"/>
          <p:nvPr>
            <p:ph type="title"/>
          </p:nvPr>
        </p:nvSpPr>
        <p:spPr>
          <a:xfrm>
            <a:off x="415600" y="421233"/>
            <a:ext cx="11360700" cy="11085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en-US"/>
              <a:t>Dissection of the bitmaps of the file system (ext 2)</a:t>
            </a:r>
            <a:endParaRPr/>
          </a:p>
        </p:txBody>
      </p:sp>
      <p:pic>
        <p:nvPicPr>
          <p:cNvPr id="230" name="Google Shape;230;g34c58c6bf94_0_0" title="IMG_0016 (1).PNG"/>
          <p:cNvPicPr preferRelativeResize="0"/>
          <p:nvPr/>
        </p:nvPicPr>
        <p:blipFill rotWithShape="1">
          <a:blip r:embed="rId3">
            <a:alphaModFix/>
          </a:blip>
          <a:srcRect b="0" l="0" r="0" t="0"/>
          <a:stretch/>
        </p:blipFill>
        <p:spPr>
          <a:xfrm>
            <a:off x="742900" y="1529725"/>
            <a:ext cx="10265376" cy="502347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g34957025213_0_59"/>
          <p:cNvSpPr txBox="1"/>
          <p:nvPr>
            <p:ph type="title"/>
          </p:nvPr>
        </p:nvSpPr>
        <p:spPr>
          <a:xfrm>
            <a:off x="415600" y="421233"/>
            <a:ext cx="11360700" cy="11085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en-US"/>
              <a:t>File Organization: The inode</a:t>
            </a:r>
            <a:endParaRPr/>
          </a:p>
        </p:txBody>
      </p:sp>
      <p:sp>
        <p:nvSpPr>
          <p:cNvPr id="236" name="Google Shape;236;g34957025213_0_59"/>
          <p:cNvSpPr txBox="1"/>
          <p:nvPr>
            <p:ph idx="1" type="body"/>
          </p:nvPr>
        </p:nvSpPr>
        <p:spPr>
          <a:xfrm>
            <a:off x="415600" y="1633624"/>
            <a:ext cx="11360700" cy="50550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US"/>
              <a:t> </a:t>
            </a:r>
            <a:r>
              <a:rPr lang="en-US" sz="1600"/>
              <a:t>Each inode is referred to by inode number.</a:t>
            </a:r>
            <a:endParaRPr sz="1600"/>
          </a:p>
          <a:p>
            <a:pPr indent="-304800" lvl="1" marL="914400" rtl="0" algn="l">
              <a:lnSpc>
                <a:spcPct val="115000"/>
              </a:lnSpc>
              <a:spcBef>
                <a:spcPts val="0"/>
              </a:spcBef>
              <a:spcAft>
                <a:spcPts val="0"/>
              </a:spcAft>
              <a:buSzPts val="1200"/>
              <a:buChar char="○"/>
            </a:pPr>
            <a:r>
              <a:rPr lang="en-US" sz="1200"/>
              <a:t>by inode number, File system calculates where the inode is on the disk.</a:t>
            </a:r>
            <a:endParaRPr sz="1200"/>
          </a:p>
          <a:p>
            <a:pPr indent="-304800" lvl="1" marL="914400" rtl="0" algn="l">
              <a:lnSpc>
                <a:spcPct val="115000"/>
              </a:lnSpc>
              <a:spcBef>
                <a:spcPts val="0"/>
              </a:spcBef>
              <a:spcAft>
                <a:spcPts val="0"/>
              </a:spcAft>
              <a:buSzPts val="1200"/>
              <a:buChar char="○"/>
            </a:pPr>
            <a:r>
              <a:rPr lang="en-US" sz="1200"/>
              <a:t>Ex) </a:t>
            </a:r>
            <a:r>
              <a:rPr b="1" lang="en-US" sz="1200"/>
              <a:t>inode number: 32</a:t>
            </a:r>
            <a:r>
              <a:rPr lang="en-US" sz="1200"/>
              <a:t> and </a:t>
            </a:r>
            <a:r>
              <a:rPr b="1" lang="en-US" sz="1200"/>
              <a:t>size of inode: 256 Bytes</a:t>
            </a:r>
            <a:endParaRPr b="1" sz="1200"/>
          </a:p>
          <a:p>
            <a:pPr indent="-304800" lvl="2" marL="1371600" rtl="0" algn="l">
              <a:lnSpc>
                <a:spcPct val="115000"/>
              </a:lnSpc>
              <a:spcBef>
                <a:spcPts val="0"/>
              </a:spcBef>
              <a:spcAft>
                <a:spcPts val="0"/>
              </a:spcAft>
              <a:buSzPts val="1200"/>
              <a:buChar char="■"/>
            </a:pPr>
            <a:r>
              <a:rPr lang="en-US" sz="1200"/>
              <a:t>Theorem for calculating </a:t>
            </a:r>
            <a:r>
              <a:rPr b="1" lang="en-US" sz="1200"/>
              <a:t>the offset into the inode region = inode number * size of inode </a:t>
            </a:r>
            <a:endParaRPr b="1" sz="1200"/>
          </a:p>
          <a:p>
            <a:pPr indent="-304800" lvl="3" marL="1828800" rtl="0" algn="l">
              <a:lnSpc>
                <a:spcPct val="115000"/>
              </a:lnSpc>
              <a:spcBef>
                <a:spcPts val="0"/>
              </a:spcBef>
              <a:spcAft>
                <a:spcPts val="0"/>
              </a:spcAft>
              <a:buSzPts val="1200"/>
              <a:buChar char="●"/>
            </a:pPr>
            <a:r>
              <a:rPr lang="en-US" sz="1200"/>
              <a:t>Therefore, offset in this scenario = </a:t>
            </a:r>
            <a:r>
              <a:rPr b="1" lang="en-US" sz="1200"/>
              <a:t>32 * 256 = 8192</a:t>
            </a:r>
            <a:r>
              <a:rPr lang="en-US" sz="1200"/>
              <a:t> </a:t>
            </a:r>
            <a:endParaRPr sz="1200"/>
          </a:p>
          <a:p>
            <a:pPr indent="-304800" lvl="2" marL="1371600" rtl="0" algn="l">
              <a:lnSpc>
                <a:spcPct val="115000"/>
              </a:lnSpc>
              <a:spcBef>
                <a:spcPts val="0"/>
              </a:spcBef>
              <a:spcAft>
                <a:spcPts val="0"/>
              </a:spcAft>
              <a:buSzPts val="1200"/>
              <a:buChar char="■"/>
            </a:pPr>
            <a:r>
              <a:rPr b="1" lang="en-US" sz="1200"/>
              <a:t>Byte address or location of the inode number = start address of the inode table + offset</a:t>
            </a:r>
            <a:endParaRPr b="1" sz="1200"/>
          </a:p>
          <a:p>
            <a:pPr indent="-304800" lvl="3" marL="1828800" rtl="0" algn="l">
              <a:lnSpc>
                <a:spcPct val="115000"/>
              </a:lnSpc>
              <a:spcBef>
                <a:spcPts val="0"/>
              </a:spcBef>
              <a:spcAft>
                <a:spcPts val="0"/>
              </a:spcAft>
              <a:buSzPts val="1200"/>
              <a:buChar char="●"/>
            </a:pPr>
            <a:r>
              <a:rPr lang="en-US" sz="1200"/>
              <a:t>Therefore, location of the inode number 32 = </a:t>
            </a:r>
            <a:r>
              <a:rPr b="1" lang="en-US" sz="1200"/>
              <a:t>12 KB + 8192 B = 12 KB + 8 KB = 20 KB </a:t>
            </a:r>
            <a:endParaRPr b="1" sz="1200"/>
          </a:p>
          <a:p>
            <a:pPr indent="0" lvl="0" marL="1828800" rtl="0" algn="l">
              <a:lnSpc>
                <a:spcPct val="115000"/>
              </a:lnSpc>
              <a:spcBef>
                <a:spcPts val="0"/>
              </a:spcBef>
              <a:spcAft>
                <a:spcPts val="0"/>
              </a:spcAft>
              <a:buSzPts val="1800"/>
              <a:buNone/>
            </a:pPr>
            <a:r>
              <a:t/>
            </a:r>
            <a:endParaRPr b="1" sz="1200"/>
          </a:p>
          <a:p>
            <a:pPr indent="-304800" lvl="2" marL="1371600" rtl="0" algn="l">
              <a:lnSpc>
                <a:spcPct val="115000"/>
              </a:lnSpc>
              <a:spcBef>
                <a:spcPts val="0"/>
              </a:spcBef>
              <a:spcAft>
                <a:spcPts val="0"/>
              </a:spcAft>
              <a:buSzPts val="1200"/>
              <a:buChar char="■"/>
            </a:pPr>
            <a:r>
              <a:rPr lang="en-US" sz="1200"/>
              <a:t>To read inode number </a:t>
            </a:r>
            <a:r>
              <a:rPr b="1" lang="en-US" sz="1200"/>
              <a:t>32</a:t>
            </a:r>
            <a:r>
              <a:rPr lang="en-US" sz="1200"/>
              <a:t>, the file system would first calculate the offset into the inode region (</a:t>
            </a:r>
            <a:r>
              <a:rPr b="1" lang="en-US" sz="1200"/>
              <a:t>32</a:t>
            </a:r>
            <a:r>
              <a:rPr lang="en-US" sz="1200"/>
              <a:t> sizeof(inode) or </a:t>
            </a:r>
            <a:r>
              <a:rPr b="1" lang="en-US" sz="1200"/>
              <a:t>8192</a:t>
            </a:r>
            <a:r>
              <a:rPr lang="en-US" sz="1200"/>
              <a:t>), addit to the start address of the inode table on disk (inodeStartAddr = </a:t>
            </a:r>
            <a:r>
              <a:rPr b="1" lang="en-US" sz="1200"/>
              <a:t>12 KB</a:t>
            </a:r>
            <a:r>
              <a:rPr lang="en-US" sz="1200"/>
              <a:t>), and thus arrive upon the correct byte address of the desired block of inodes : </a:t>
            </a:r>
            <a:r>
              <a:rPr b="1" lang="en-US" sz="1200"/>
              <a:t>20 KB</a:t>
            </a:r>
            <a:r>
              <a:rPr lang="en-US" sz="1200"/>
              <a:t>.</a:t>
            </a:r>
            <a:endParaRPr sz="1200"/>
          </a:p>
        </p:txBody>
      </p:sp>
      <p:pic>
        <p:nvPicPr>
          <p:cNvPr id="237" name="Google Shape;237;g34957025213_0_59"/>
          <p:cNvPicPr preferRelativeResize="0"/>
          <p:nvPr/>
        </p:nvPicPr>
        <p:blipFill rotWithShape="1">
          <a:blip r:embed="rId3">
            <a:alphaModFix/>
          </a:blip>
          <a:srcRect b="0" l="0" r="0" t="0"/>
          <a:stretch/>
        </p:blipFill>
        <p:spPr>
          <a:xfrm>
            <a:off x="1421200" y="4351678"/>
            <a:ext cx="9349501" cy="2232700"/>
          </a:xfrm>
          <a:prstGeom prst="rect">
            <a:avLst/>
          </a:prstGeom>
          <a:noFill/>
          <a:ln>
            <a:noFill/>
          </a:ln>
        </p:spPr>
      </p:pic>
      <p:sp>
        <p:nvSpPr>
          <p:cNvPr id="238" name="Google Shape;238;g34957025213_0_59"/>
          <p:cNvSpPr/>
          <p:nvPr/>
        </p:nvSpPr>
        <p:spPr>
          <a:xfrm>
            <a:off x="5559925" y="3102350"/>
            <a:ext cx="452400" cy="1980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sp>
        <p:nvSpPr>
          <p:cNvPr id="239" name="Google Shape;239;g34957025213_0_59"/>
          <p:cNvSpPr/>
          <p:nvPr/>
        </p:nvSpPr>
        <p:spPr>
          <a:xfrm>
            <a:off x="4524550" y="6199075"/>
            <a:ext cx="540600" cy="2655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sp>
        <p:nvSpPr>
          <p:cNvPr id="240" name="Google Shape;240;g34957025213_0_59"/>
          <p:cNvSpPr/>
          <p:nvPr/>
        </p:nvSpPr>
        <p:spPr>
          <a:xfrm>
            <a:off x="7872650" y="3102350"/>
            <a:ext cx="452400" cy="1980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sp>
        <p:nvSpPr>
          <p:cNvPr id="241" name="Google Shape;241;g34957025213_0_59"/>
          <p:cNvSpPr/>
          <p:nvPr/>
        </p:nvSpPr>
        <p:spPr>
          <a:xfrm>
            <a:off x="7006950" y="6199075"/>
            <a:ext cx="540600" cy="2655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4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g34957025213_0_72"/>
          <p:cNvSpPr txBox="1"/>
          <p:nvPr>
            <p:ph type="title"/>
          </p:nvPr>
        </p:nvSpPr>
        <p:spPr>
          <a:xfrm>
            <a:off x="415600" y="421233"/>
            <a:ext cx="11360700" cy="11085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en-US"/>
              <a:t>File Organization: The inode</a:t>
            </a:r>
            <a:endParaRPr/>
          </a:p>
        </p:txBody>
      </p:sp>
      <p:sp>
        <p:nvSpPr>
          <p:cNvPr id="247" name="Google Shape;247;g34957025213_0_72"/>
          <p:cNvSpPr txBox="1"/>
          <p:nvPr>
            <p:ph idx="1" type="body"/>
          </p:nvPr>
        </p:nvSpPr>
        <p:spPr>
          <a:xfrm>
            <a:off x="415600" y="1633633"/>
            <a:ext cx="11360700" cy="44721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US"/>
              <a:t>Disks are not byte addressable, sector addressable.</a:t>
            </a:r>
            <a:endParaRPr/>
          </a:p>
          <a:p>
            <a:pPr indent="-342900" lvl="0" marL="457200" rtl="0" algn="l">
              <a:lnSpc>
                <a:spcPct val="115000"/>
              </a:lnSpc>
              <a:spcBef>
                <a:spcPts val="0"/>
              </a:spcBef>
              <a:spcAft>
                <a:spcPts val="0"/>
              </a:spcAft>
              <a:buSzPts val="1800"/>
              <a:buChar char="●"/>
            </a:pPr>
            <a:r>
              <a:rPr lang="en-US"/>
              <a:t>Disks consist of a large number of addressable sectors, (512 Bytes)</a:t>
            </a:r>
            <a:endParaRPr/>
          </a:p>
          <a:p>
            <a:pPr indent="-317500" lvl="1" marL="914400" rtl="0" algn="l">
              <a:lnSpc>
                <a:spcPct val="115000"/>
              </a:lnSpc>
              <a:spcBef>
                <a:spcPts val="0"/>
              </a:spcBef>
              <a:spcAft>
                <a:spcPts val="0"/>
              </a:spcAft>
              <a:buSzPts val="1400"/>
              <a:buChar char="○"/>
            </a:pPr>
            <a:r>
              <a:rPr lang="en-US"/>
              <a:t>Ex) Fetch the block of inode (inode number: 32, size of inode: 256 Bytes, size of block: 4 KB)</a:t>
            </a:r>
            <a:endParaRPr/>
          </a:p>
          <a:p>
            <a:pPr indent="-317500" lvl="2" marL="1371600" rtl="0" algn="l">
              <a:lnSpc>
                <a:spcPct val="115000"/>
              </a:lnSpc>
              <a:spcBef>
                <a:spcPts val="0"/>
              </a:spcBef>
              <a:spcAft>
                <a:spcPts val="0"/>
              </a:spcAft>
              <a:buSzPts val="1400"/>
              <a:buChar char="■"/>
            </a:pPr>
            <a:r>
              <a:rPr lang="en-US"/>
              <a:t>Sector address is the physical address of the inode block:</a:t>
            </a:r>
            <a:endParaRPr/>
          </a:p>
          <a:p>
            <a:pPr indent="-317500" lvl="2" marL="1371600" rtl="0" algn="l">
              <a:lnSpc>
                <a:spcPct val="115000"/>
              </a:lnSpc>
              <a:spcBef>
                <a:spcPts val="0"/>
              </a:spcBef>
              <a:spcAft>
                <a:spcPts val="0"/>
              </a:spcAft>
              <a:buSzPts val="1400"/>
              <a:buChar char="■"/>
            </a:pPr>
            <a:r>
              <a:rPr b="1" lang="en-US"/>
              <a:t>block # = (inode number * sizeof(inode)) / blocksize = (32 * 256 B) / 4 KB = 8192 B / 4 KB = 8 KB / 4 KB = 2 KB</a:t>
            </a:r>
            <a:endParaRPr b="1"/>
          </a:p>
          <a:p>
            <a:pPr indent="-317500" lvl="2" marL="1371600" rtl="0" algn="l">
              <a:lnSpc>
                <a:spcPct val="115000"/>
              </a:lnSpc>
              <a:spcBef>
                <a:spcPts val="0"/>
              </a:spcBef>
              <a:spcAft>
                <a:spcPts val="0"/>
              </a:spcAft>
              <a:buSzPts val="1400"/>
              <a:buChar char="■"/>
            </a:pPr>
            <a:r>
              <a:rPr b="1" lang="en-US"/>
              <a:t>sector address = (block # * block size) + inode table start address ) / sector size = {(2 * 4 KB) + 12 KB} / 512 B = 40 </a:t>
            </a:r>
            <a:endParaRPr b="1"/>
          </a:p>
          <a:p>
            <a:pPr indent="0" lvl="0" marL="0" rtl="0" algn="l">
              <a:lnSpc>
                <a:spcPct val="115000"/>
              </a:lnSpc>
              <a:spcBef>
                <a:spcPts val="0"/>
              </a:spcBef>
              <a:spcAft>
                <a:spcPts val="0"/>
              </a:spcAft>
              <a:buSzPts val="1800"/>
              <a:buNone/>
            </a:pPr>
            <a:r>
              <a:t/>
            </a:r>
            <a:endParaRPr/>
          </a:p>
        </p:txBody>
      </p:sp>
      <p:pic>
        <p:nvPicPr>
          <p:cNvPr id="248" name="Google Shape;248;g34957025213_0_72"/>
          <p:cNvPicPr preferRelativeResize="0"/>
          <p:nvPr/>
        </p:nvPicPr>
        <p:blipFill rotWithShape="1">
          <a:blip r:embed="rId3">
            <a:alphaModFix/>
          </a:blip>
          <a:srcRect b="0" l="0" r="0" t="0"/>
          <a:stretch/>
        </p:blipFill>
        <p:spPr>
          <a:xfrm>
            <a:off x="1421200" y="3344903"/>
            <a:ext cx="9349501" cy="22327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g34957025213_0_67"/>
          <p:cNvSpPr txBox="1"/>
          <p:nvPr>
            <p:ph type="title"/>
          </p:nvPr>
        </p:nvSpPr>
        <p:spPr>
          <a:xfrm>
            <a:off x="415600" y="421233"/>
            <a:ext cx="11360700" cy="11085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en-US"/>
              <a:t>File Organization: The inode</a:t>
            </a:r>
            <a:endParaRPr/>
          </a:p>
        </p:txBody>
      </p:sp>
      <p:sp>
        <p:nvSpPr>
          <p:cNvPr id="254" name="Google Shape;254;g34957025213_0_67"/>
          <p:cNvSpPr txBox="1"/>
          <p:nvPr>
            <p:ph idx="1" type="body"/>
          </p:nvPr>
        </p:nvSpPr>
        <p:spPr>
          <a:xfrm>
            <a:off x="415600" y="1633633"/>
            <a:ext cx="11360700" cy="4472100"/>
          </a:xfrm>
          <a:prstGeom prst="rect">
            <a:avLst/>
          </a:prstGeom>
          <a:noFill/>
          <a:ln>
            <a:noFill/>
          </a:ln>
        </p:spPr>
        <p:txBody>
          <a:bodyPr anchorCtr="0" anchor="t" bIns="91425" lIns="91425" spcFirstLastPara="1" rIns="91425" wrap="square" tIns="91425">
            <a:normAutofit/>
          </a:bodyPr>
          <a:lstStyle/>
          <a:p>
            <a:pPr indent="-387350" lvl="0" marL="457200" rtl="0" algn="l">
              <a:lnSpc>
                <a:spcPct val="115000"/>
              </a:lnSpc>
              <a:spcBef>
                <a:spcPts val="0"/>
              </a:spcBef>
              <a:spcAft>
                <a:spcPts val="0"/>
              </a:spcAft>
              <a:buSzPts val="2500"/>
              <a:buChar char="●"/>
            </a:pPr>
            <a:r>
              <a:rPr lang="en-US" sz="2500"/>
              <a:t>inodes have all of the information or meta data or attributes of a file. </a:t>
            </a:r>
            <a:endParaRPr sz="2500"/>
          </a:p>
          <a:p>
            <a:pPr indent="-361950" lvl="1" marL="914400" rtl="0" algn="l">
              <a:lnSpc>
                <a:spcPct val="115000"/>
              </a:lnSpc>
              <a:spcBef>
                <a:spcPts val="0"/>
              </a:spcBef>
              <a:spcAft>
                <a:spcPts val="0"/>
              </a:spcAft>
              <a:buSzPts val="2100"/>
              <a:buChar char="○"/>
            </a:pPr>
            <a:r>
              <a:rPr lang="en-US" sz="2100"/>
              <a:t>File type (regular file, directory, etc.),</a:t>
            </a:r>
            <a:endParaRPr sz="2100"/>
          </a:p>
          <a:p>
            <a:pPr indent="-361950" lvl="1" marL="914400" rtl="0" algn="l">
              <a:lnSpc>
                <a:spcPct val="115000"/>
              </a:lnSpc>
              <a:spcBef>
                <a:spcPts val="0"/>
              </a:spcBef>
              <a:spcAft>
                <a:spcPts val="0"/>
              </a:spcAft>
              <a:buSzPts val="2100"/>
              <a:buChar char="○"/>
            </a:pPr>
            <a:r>
              <a:rPr lang="en-US" sz="2100"/>
              <a:t>Size, the number of blocks allocated to it.</a:t>
            </a:r>
            <a:endParaRPr sz="2100"/>
          </a:p>
          <a:p>
            <a:pPr indent="-361950" lvl="1" marL="914400" rtl="0" algn="l">
              <a:lnSpc>
                <a:spcPct val="115000"/>
              </a:lnSpc>
              <a:spcBef>
                <a:spcPts val="0"/>
              </a:spcBef>
              <a:spcAft>
                <a:spcPts val="0"/>
              </a:spcAft>
              <a:buSzPts val="2100"/>
              <a:buChar char="○"/>
            </a:pPr>
            <a:r>
              <a:rPr lang="en-US" sz="2100"/>
              <a:t>Protection information(who owns the file, who can access, etc).</a:t>
            </a:r>
            <a:endParaRPr sz="2100"/>
          </a:p>
          <a:p>
            <a:pPr indent="-361950" lvl="1" marL="914400" rtl="0" algn="l">
              <a:lnSpc>
                <a:spcPct val="115000"/>
              </a:lnSpc>
              <a:spcBef>
                <a:spcPts val="0"/>
              </a:spcBef>
              <a:spcAft>
                <a:spcPts val="0"/>
              </a:spcAft>
              <a:buSzPts val="2100"/>
              <a:buChar char="○"/>
            </a:pPr>
            <a:r>
              <a:rPr lang="en-US" sz="2100"/>
              <a:t>Time information.</a:t>
            </a:r>
            <a:endParaRPr sz="2100"/>
          </a:p>
          <a:p>
            <a:pPr indent="-361950" lvl="1" marL="914400" rtl="0" algn="l">
              <a:lnSpc>
                <a:spcPct val="115000"/>
              </a:lnSpc>
              <a:spcBef>
                <a:spcPts val="0"/>
              </a:spcBef>
              <a:spcAft>
                <a:spcPts val="0"/>
              </a:spcAft>
              <a:buSzPts val="2100"/>
              <a:buChar char="○"/>
            </a:pPr>
            <a:r>
              <a:rPr lang="en-US" sz="2100"/>
              <a:t>Etc.</a:t>
            </a:r>
            <a:endParaRPr sz="21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3"/>
          <p:cNvSpPr txBox="1"/>
          <p:nvPr>
            <p:ph type="title"/>
          </p:nvPr>
        </p:nvSpPr>
        <p:spPr>
          <a:xfrm>
            <a:off x="415600" y="421233"/>
            <a:ext cx="11360700" cy="11085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en-US">
                <a:solidFill>
                  <a:srgbClr val="00B050"/>
                </a:solidFill>
              </a:rPr>
              <a:t>Magnetic Disks/Hard Disks Structure Overview</a:t>
            </a:r>
            <a:endParaRPr/>
          </a:p>
        </p:txBody>
      </p:sp>
      <p:sp>
        <p:nvSpPr>
          <p:cNvPr id="79" name="Google Shape;79;p3"/>
          <p:cNvSpPr txBox="1"/>
          <p:nvPr>
            <p:ph idx="1" type="body"/>
          </p:nvPr>
        </p:nvSpPr>
        <p:spPr>
          <a:xfrm>
            <a:off x="415600" y="1633632"/>
            <a:ext cx="11360800" cy="4803135"/>
          </a:xfrm>
          <a:prstGeom prst="rect">
            <a:avLst/>
          </a:prstGeom>
          <a:noFill/>
          <a:ln>
            <a:noFill/>
          </a:ln>
        </p:spPr>
        <p:txBody>
          <a:bodyPr anchorCtr="0" anchor="t" bIns="91425" lIns="91425" spcFirstLastPara="1" rIns="91425" wrap="square" tIns="91425">
            <a:normAutofit/>
          </a:bodyPr>
          <a:lstStyle/>
          <a:p>
            <a:pPr indent="-457188" lvl="0" marL="609585" rtl="0" algn="l">
              <a:lnSpc>
                <a:spcPct val="115000"/>
              </a:lnSpc>
              <a:spcBef>
                <a:spcPts val="0"/>
              </a:spcBef>
              <a:spcAft>
                <a:spcPts val="0"/>
              </a:spcAft>
              <a:buSzPts val="1800"/>
              <a:buFont typeface="Noto Sans Symbols"/>
              <a:buChar char="▪"/>
            </a:pPr>
            <a:r>
              <a:rPr lang="en-US" sz="1600">
                <a:latin typeface="Economica"/>
                <a:ea typeface="Economica"/>
                <a:cs typeface="Economica"/>
                <a:sym typeface="Economica"/>
              </a:rPr>
              <a:t>Disk has multiple platters having circular shape like a CD.</a:t>
            </a:r>
            <a:endParaRPr/>
          </a:p>
          <a:p>
            <a:pPr indent="-457188" lvl="0" marL="609585" rtl="0" algn="l">
              <a:lnSpc>
                <a:spcPct val="115000"/>
              </a:lnSpc>
              <a:spcBef>
                <a:spcPts val="0"/>
              </a:spcBef>
              <a:spcAft>
                <a:spcPts val="0"/>
              </a:spcAft>
              <a:buSzPts val="1800"/>
              <a:buFont typeface="Noto Sans Symbols"/>
              <a:buChar char="▪"/>
            </a:pPr>
            <a:r>
              <a:rPr lang="en-US" sz="1600">
                <a:latin typeface="Economica"/>
                <a:ea typeface="Economica"/>
                <a:cs typeface="Economica"/>
                <a:sym typeface="Economica"/>
              </a:rPr>
              <a:t>Platters have 2 surfaces upper and lower. Both surfaces are being used.</a:t>
            </a:r>
            <a:endParaRPr/>
          </a:p>
          <a:p>
            <a:pPr indent="-457188" lvl="0" marL="609585" rtl="0" algn="l">
              <a:lnSpc>
                <a:spcPct val="115000"/>
              </a:lnSpc>
              <a:spcBef>
                <a:spcPts val="0"/>
              </a:spcBef>
              <a:spcAft>
                <a:spcPts val="0"/>
              </a:spcAft>
              <a:buSzPts val="1800"/>
              <a:buFont typeface="Noto Sans Symbols"/>
              <a:buChar char="▪"/>
            </a:pPr>
            <a:r>
              <a:rPr lang="en-US" sz="1600">
                <a:latin typeface="Economica"/>
                <a:ea typeface="Economica"/>
                <a:cs typeface="Economica"/>
                <a:sym typeface="Economica"/>
              </a:rPr>
              <a:t>All the platters are connected with a spindle. </a:t>
            </a:r>
            <a:endParaRPr/>
          </a:p>
          <a:p>
            <a:pPr indent="-457188" lvl="0" marL="609585" rtl="0" algn="l">
              <a:lnSpc>
                <a:spcPct val="115000"/>
              </a:lnSpc>
              <a:spcBef>
                <a:spcPts val="0"/>
              </a:spcBef>
              <a:spcAft>
                <a:spcPts val="0"/>
              </a:spcAft>
              <a:buSzPts val="1800"/>
              <a:buFont typeface="Noto Sans Symbols"/>
              <a:buChar char="▪"/>
            </a:pPr>
            <a:r>
              <a:rPr lang="en-US" sz="1600">
                <a:latin typeface="Economica"/>
                <a:ea typeface="Economica"/>
                <a:cs typeface="Economica"/>
                <a:sym typeface="Economica"/>
              </a:rPr>
              <a:t>Spindle rotates all platters together unidirectionally in a centric way either clockwise or anti clockwise.</a:t>
            </a:r>
            <a:endParaRPr/>
          </a:p>
          <a:p>
            <a:pPr indent="-457188" lvl="0" marL="609585" rtl="0" algn="l">
              <a:lnSpc>
                <a:spcPct val="115000"/>
              </a:lnSpc>
              <a:spcBef>
                <a:spcPts val="0"/>
              </a:spcBef>
              <a:spcAft>
                <a:spcPts val="0"/>
              </a:spcAft>
              <a:buSzPts val="1800"/>
              <a:buFont typeface="Noto Sans Symbols"/>
              <a:buChar char="▪"/>
            </a:pPr>
            <a:r>
              <a:rPr lang="en-US" sz="1600">
                <a:latin typeface="Economica"/>
                <a:ea typeface="Economica"/>
                <a:cs typeface="Economica"/>
                <a:sym typeface="Economica"/>
              </a:rPr>
              <a:t>When spindle moves all platters move together.</a:t>
            </a:r>
            <a:endParaRPr/>
          </a:p>
          <a:p>
            <a:pPr indent="-457188" lvl="0" marL="609585" rtl="0" algn="l">
              <a:lnSpc>
                <a:spcPct val="115000"/>
              </a:lnSpc>
              <a:spcBef>
                <a:spcPts val="0"/>
              </a:spcBef>
              <a:spcAft>
                <a:spcPts val="0"/>
              </a:spcAft>
              <a:buSzPts val="1800"/>
              <a:buFont typeface="Noto Sans Symbols"/>
              <a:buChar char="▪"/>
            </a:pPr>
            <a:r>
              <a:rPr lang="en-US" sz="1600">
                <a:latin typeface="Economica"/>
                <a:ea typeface="Economica"/>
                <a:cs typeface="Economica"/>
                <a:sym typeface="Economica"/>
              </a:rPr>
              <a:t>Actuator arms named read-write heads are connected with every platter.</a:t>
            </a:r>
            <a:endParaRPr/>
          </a:p>
          <a:p>
            <a:pPr indent="-457188" lvl="0" marL="609585" rtl="0" algn="l">
              <a:lnSpc>
                <a:spcPct val="115000"/>
              </a:lnSpc>
              <a:spcBef>
                <a:spcPts val="0"/>
              </a:spcBef>
              <a:spcAft>
                <a:spcPts val="0"/>
              </a:spcAft>
              <a:buSzPts val="1800"/>
              <a:buFont typeface="Noto Sans Symbols"/>
              <a:buChar char="▪"/>
            </a:pPr>
            <a:r>
              <a:rPr lang="en-US" sz="1600">
                <a:latin typeface="Economica"/>
                <a:ea typeface="Economica"/>
                <a:cs typeface="Economica"/>
                <a:sym typeface="Economica"/>
              </a:rPr>
              <a:t>Read-write heads are connected with both surfaces of platters. Which means a platter having upper and lower surfaces consists of two separate heads for two surfaces.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g34957025213_0_81"/>
          <p:cNvSpPr txBox="1"/>
          <p:nvPr>
            <p:ph type="title"/>
          </p:nvPr>
        </p:nvSpPr>
        <p:spPr>
          <a:xfrm>
            <a:off x="415600" y="421233"/>
            <a:ext cx="11360700" cy="11085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en-US"/>
              <a:t>File Organization: The inode</a:t>
            </a:r>
            <a:endParaRPr/>
          </a:p>
        </p:txBody>
      </p:sp>
      <p:pic>
        <p:nvPicPr>
          <p:cNvPr id="260" name="Google Shape;260;g34957025213_0_81"/>
          <p:cNvPicPr preferRelativeResize="0"/>
          <p:nvPr/>
        </p:nvPicPr>
        <p:blipFill rotWithShape="1">
          <a:blip r:embed="rId3">
            <a:alphaModFix/>
          </a:blip>
          <a:srcRect b="0" l="0" r="0" t="0"/>
          <a:stretch/>
        </p:blipFill>
        <p:spPr>
          <a:xfrm>
            <a:off x="1934397" y="1529722"/>
            <a:ext cx="8323210" cy="5133024"/>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g34c58c6bf94_0_6"/>
          <p:cNvSpPr txBox="1"/>
          <p:nvPr>
            <p:ph type="title"/>
          </p:nvPr>
        </p:nvSpPr>
        <p:spPr>
          <a:xfrm>
            <a:off x="415600" y="421233"/>
            <a:ext cx="11360700" cy="11085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en-US"/>
              <a:t>Dissection of the inode block field</a:t>
            </a:r>
            <a:endParaRPr/>
          </a:p>
        </p:txBody>
      </p:sp>
      <p:pic>
        <p:nvPicPr>
          <p:cNvPr id="266" name="Google Shape;266;g34c58c6bf94_0_6" title="IMG_0019.PNG"/>
          <p:cNvPicPr preferRelativeResize="0"/>
          <p:nvPr/>
        </p:nvPicPr>
        <p:blipFill rotWithShape="1">
          <a:blip r:embed="rId3">
            <a:alphaModFix/>
          </a:blip>
          <a:srcRect b="0" l="0" r="0" t="0"/>
          <a:stretch/>
        </p:blipFill>
        <p:spPr>
          <a:xfrm>
            <a:off x="2374975" y="1529725"/>
            <a:ext cx="6626926" cy="5023476"/>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g34c58c6bf94_0_12"/>
          <p:cNvSpPr txBox="1"/>
          <p:nvPr>
            <p:ph type="title"/>
          </p:nvPr>
        </p:nvSpPr>
        <p:spPr>
          <a:xfrm>
            <a:off x="415600" y="421233"/>
            <a:ext cx="11360700" cy="11085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en-US"/>
              <a:t>Dissection of the inode indirect</a:t>
            </a:r>
            <a:endParaRPr/>
          </a:p>
        </p:txBody>
      </p:sp>
      <p:pic>
        <p:nvPicPr>
          <p:cNvPr id="272" name="Google Shape;272;g34c58c6bf94_0_12" title="IMG_0018.PNG"/>
          <p:cNvPicPr preferRelativeResize="0"/>
          <p:nvPr/>
        </p:nvPicPr>
        <p:blipFill rotWithShape="1">
          <a:blip r:embed="rId3">
            <a:alphaModFix/>
          </a:blip>
          <a:srcRect b="0" l="0" r="0" t="0"/>
          <a:stretch/>
        </p:blipFill>
        <p:spPr>
          <a:xfrm>
            <a:off x="2014175" y="1529725"/>
            <a:ext cx="6883949" cy="5023474"/>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g34957025213_0_88"/>
          <p:cNvSpPr txBox="1"/>
          <p:nvPr>
            <p:ph type="title"/>
          </p:nvPr>
        </p:nvSpPr>
        <p:spPr>
          <a:xfrm>
            <a:off x="415600" y="421233"/>
            <a:ext cx="11360700" cy="11085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en-US"/>
              <a:t>Directory Organization</a:t>
            </a:r>
            <a:endParaRPr/>
          </a:p>
        </p:txBody>
      </p:sp>
      <p:sp>
        <p:nvSpPr>
          <p:cNvPr id="278" name="Google Shape;278;g34957025213_0_88"/>
          <p:cNvSpPr txBox="1"/>
          <p:nvPr>
            <p:ph idx="1" type="body"/>
          </p:nvPr>
        </p:nvSpPr>
        <p:spPr>
          <a:xfrm>
            <a:off x="415600" y="1633633"/>
            <a:ext cx="11360700" cy="4472100"/>
          </a:xfrm>
          <a:prstGeom prst="rect">
            <a:avLst/>
          </a:prstGeom>
          <a:noFill/>
          <a:ln>
            <a:noFill/>
          </a:ln>
        </p:spPr>
        <p:txBody>
          <a:bodyPr anchorCtr="0" anchor="t" bIns="91425" lIns="91425" spcFirstLastPara="1" rIns="91425" wrap="square" tIns="91425">
            <a:normAutofit/>
          </a:bodyPr>
          <a:lstStyle/>
          <a:p>
            <a:pPr indent="-361950" lvl="0" marL="457200" rtl="0" algn="l">
              <a:lnSpc>
                <a:spcPct val="115000"/>
              </a:lnSpc>
              <a:spcBef>
                <a:spcPts val="0"/>
              </a:spcBef>
              <a:spcAft>
                <a:spcPts val="0"/>
              </a:spcAft>
              <a:buSzPts val="2100"/>
              <a:buChar char="●"/>
            </a:pPr>
            <a:r>
              <a:rPr lang="en-US" sz="2100"/>
              <a:t>Directory contains a list of (entry name, inode number) pairs.</a:t>
            </a:r>
            <a:endParaRPr sz="2100"/>
          </a:p>
          <a:p>
            <a:pPr indent="-361950" lvl="0" marL="457200" rtl="0" algn="l">
              <a:lnSpc>
                <a:spcPct val="115000"/>
              </a:lnSpc>
              <a:spcBef>
                <a:spcPts val="0"/>
              </a:spcBef>
              <a:spcAft>
                <a:spcPts val="0"/>
              </a:spcAft>
              <a:buSzPts val="2100"/>
              <a:buChar char="●"/>
            </a:pPr>
            <a:r>
              <a:rPr lang="en-US" sz="2100"/>
              <a:t>Each directory has two extra files .”dot” for current directory and ..”dot-dot” for parent directory</a:t>
            </a:r>
            <a:endParaRPr sz="2100"/>
          </a:p>
          <a:p>
            <a:pPr indent="-336550" lvl="1" marL="914400" rtl="0" algn="l">
              <a:lnSpc>
                <a:spcPct val="115000"/>
              </a:lnSpc>
              <a:spcBef>
                <a:spcPts val="0"/>
              </a:spcBef>
              <a:spcAft>
                <a:spcPts val="0"/>
              </a:spcAft>
              <a:buSzPts val="1700"/>
              <a:buChar char="○"/>
            </a:pPr>
            <a:r>
              <a:rPr lang="en-US" sz="1700"/>
              <a:t>For example, dir has three files (foo, bar, foobar)</a:t>
            </a:r>
            <a:endParaRPr sz="1700"/>
          </a:p>
          <a:p>
            <a:pPr indent="0" lvl="0" marL="0" rtl="0" algn="l">
              <a:lnSpc>
                <a:spcPct val="115000"/>
              </a:lnSpc>
              <a:spcBef>
                <a:spcPts val="0"/>
              </a:spcBef>
              <a:spcAft>
                <a:spcPts val="0"/>
              </a:spcAft>
              <a:buSzPts val="1800"/>
              <a:buNone/>
            </a:pPr>
            <a:r>
              <a:t/>
            </a:r>
            <a:endParaRPr/>
          </a:p>
          <a:p>
            <a:pPr indent="0" lvl="0" marL="0" rtl="0" algn="l">
              <a:lnSpc>
                <a:spcPct val="115000"/>
              </a:lnSpc>
              <a:spcBef>
                <a:spcPts val="0"/>
              </a:spcBef>
              <a:spcAft>
                <a:spcPts val="0"/>
              </a:spcAft>
              <a:buSzPts val="1800"/>
              <a:buNone/>
            </a:pPr>
            <a:r>
              <a:t/>
            </a:r>
            <a:endParaRPr/>
          </a:p>
        </p:txBody>
      </p:sp>
      <p:pic>
        <p:nvPicPr>
          <p:cNvPr id="279" name="Google Shape;279;g34957025213_0_88"/>
          <p:cNvPicPr preferRelativeResize="0"/>
          <p:nvPr/>
        </p:nvPicPr>
        <p:blipFill rotWithShape="1">
          <a:blip r:embed="rId3">
            <a:alphaModFix/>
          </a:blip>
          <a:srcRect b="0" l="0" r="0" t="0"/>
          <a:stretch/>
        </p:blipFill>
        <p:spPr>
          <a:xfrm>
            <a:off x="3256635" y="3420649"/>
            <a:ext cx="5678725" cy="28668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g34957025213_0_96"/>
          <p:cNvSpPr txBox="1"/>
          <p:nvPr>
            <p:ph type="title"/>
          </p:nvPr>
        </p:nvSpPr>
        <p:spPr>
          <a:xfrm>
            <a:off x="415600" y="421233"/>
            <a:ext cx="11360700" cy="11085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en-US"/>
              <a:t>Free Space Management</a:t>
            </a:r>
            <a:endParaRPr/>
          </a:p>
        </p:txBody>
      </p:sp>
      <p:sp>
        <p:nvSpPr>
          <p:cNvPr id="285" name="Google Shape;285;g34957025213_0_96"/>
          <p:cNvSpPr txBox="1"/>
          <p:nvPr>
            <p:ph idx="1" type="body"/>
          </p:nvPr>
        </p:nvSpPr>
        <p:spPr>
          <a:xfrm>
            <a:off x="415600" y="1633633"/>
            <a:ext cx="11360700" cy="4472100"/>
          </a:xfrm>
          <a:prstGeom prst="rect">
            <a:avLst/>
          </a:prstGeom>
          <a:noFill/>
          <a:ln>
            <a:noFill/>
          </a:ln>
        </p:spPr>
        <p:txBody>
          <a:bodyPr anchorCtr="0" anchor="t" bIns="91425" lIns="91425" spcFirstLastPara="1" rIns="91425" wrap="square" tIns="91425">
            <a:normAutofit/>
          </a:bodyPr>
          <a:lstStyle/>
          <a:p>
            <a:pPr indent="-368300" lvl="0" marL="457200" rtl="0" algn="l">
              <a:lnSpc>
                <a:spcPct val="115000"/>
              </a:lnSpc>
              <a:spcBef>
                <a:spcPts val="0"/>
              </a:spcBef>
              <a:spcAft>
                <a:spcPts val="0"/>
              </a:spcAft>
              <a:buSzPts val="2200"/>
              <a:buChar char="●"/>
            </a:pPr>
            <a:r>
              <a:rPr lang="en-US" sz="2200"/>
              <a:t>File system track which inode and data block are free or not.</a:t>
            </a:r>
            <a:endParaRPr sz="2200"/>
          </a:p>
          <a:p>
            <a:pPr indent="-368300" lvl="0" marL="457200" rtl="0" algn="l">
              <a:lnSpc>
                <a:spcPct val="115000"/>
              </a:lnSpc>
              <a:spcBef>
                <a:spcPts val="0"/>
              </a:spcBef>
              <a:spcAft>
                <a:spcPts val="0"/>
              </a:spcAft>
              <a:buSzPts val="2200"/>
              <a:buChar char="●"/>
            </a:pPr>
            <a:r>
              <a:rPr lang="en-US" sz="2200"/>
              <a:t>In order to manage free space, we have two simple bitmaps.</a:t>
            </a:r>
            <a:endParaRPr sz="2200"/>
          </a:p>
          <a:p>
            <a:pPr indent="-342900" lvl="1" marL="914400" rtl="0" algn="l">
              <a:lnSpc>
                <a:spcPct val="115000"/>
              </a:lnSpc>
              <a:spcBef>
                <a:spcPts val="0"/>
              </a:spcBef>
              <a:spcAft>
                <a:spcPts val="0"/>
              </a:spcAft>
              <a:buSzPts val="1800"/>
              <a:buChar char="○"/>
            </a:pPr>
            <a:r>
              <a:rPr lang="en-US" sz="1800"/>
              <a:t>When file is newly created, it allocated inode by searching the inode bitmap and update on-disk bitmap.</a:t>
            </a:r>
            <a:endParaRPr sz="1800"/>
          </a:p>
          <a:p>
            <a:pPr indent="-342900" lvl="1" marL="914400" rtl="0" algn="l">
              <a:lnSpc>
                <a:spcPct val="115000"/>
              </a:lnSpc>
              <a:spcBef>
                <a:spcPts val="0"/>
              </a:spcBef>
              <a:spcAft>
                <a:spcPts val="0"/>
              </a:spcAft>
              <a:buSzPts val="1800"/>
              <a:buChar char="○"/>
            </a:pPr>
            <a:r>
              <a:rPr lang="en-US" sz="1800"/>
              <a:t>Pre-allocation policy is commonly used for allocate contiguous blocks.</a:t>
            </a:r>
            <a:endParaRPr sz="18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g34957025213_0_103"/>
          <p:cNvSpPr txBox="1"/>
          <p:nvPr>
            <p:ph type="title"/>
          </p:nvPr>
        </p:nvSpPr>
        <p:spPr>
          <a:xfrm>
            <a:off x="415600" y="421233"/>
            <a:ext cx="11360700" cy="11085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en-US"/>
              <a:t>Access Paths: Reading a File From Disk</a:t>
            </a:r>
            <a:endParaRPr/>
          </a:p>
        </p:txBody>
      </p:sp>
      <p:sp>
        <p:nvSpPr>
          <p:cNvPr id="291" name="Google Shape;291;g34957025213_0_103"/>
          <p:cNvSpPr txBox="1"/>
          <p:nvPr>
            <p:ph idx="1" type="body"/>
          </p:nvPr>
        </p:nvSpPr>
        <p:spPr>
          <a:xfrm>
            <a:off x="415600" y="1633633"/>
            <a:ext cx="11360700" cy="4472100"/>
          </a:xfrm>
          <a:prstGeom prst="rect">
            <a:avLst/>
          </a:prstGeom>
          <a:noFill/>
          <a:ln>
            <a:noFill/>
          </a:ln>
        </p:spPr>
        <p:txBody>
          <a:bodyPr anchorCtr="0" anchor="t" bIns="91425" lIns="91425" spcFirstLastPara="1" rIns="91425" wrap="square" tIns="91425">
            <a:normAutofit/>
          </a:bodyPr>
          <a:lstStyle/>
          <a:p>
            <a:pPr indent="-374650" lvl="0" marL="457200" rtl="0" algn="l">
              <a:lnSpc>
                <a:spcPct val="115000"/>
              </a:lnSpc>
              <a:spcBef>
                <a:spcPts val="0"/>
              </a:spcBef>
              <a:spcAft>
                <a:spcPts val="0"/>
              </a:spcAft>
              <a:buSzPts val="2300"/>
              <a:buChar char="●"/>
            </a:pPr>
            <a:r>
              <a:rPr lang="en-US" sz="2300"/>
              <a:t> Issue an open(“/foo/bar”, O_RDONLY)</a:t>
            </a:r>
            <a:endParaRPr sz="2300"/>
          </a:p>
          <a:p>
            <a:pPr indent="-349250" lvl="1" marL="914400" rtl="0" algn="l">
              <a:lnSpc>
                <a:spcPct val="115000"/>
              </a:lnSpc>
              <a:spcBef>
                <a:spcPts val="0"/>
              </a:spcBef>
              <a:spcAft>
                <a:spcPts val="0"/>
              </a:spcAft>
              <a:buSzPts val="1900"/>
              <a:buChar char="○"/>
            </a:pPr>
            <a:r>
              <a:rPr lang="en-US" sz="1900"/>
              <a:t>Traverse the pathname and thus locate the desired inode.</a:t>
            </a:r>
            <a:endParaRPr sz="1900"/>
          </a:p>
          <a:p>
            <a:pPr indent="-349250" lvl="1" marL="914400" rtl="0" algn="l">
              <a:lnSpc>
                <a:spcPct val="115000"/>
              </a:lnSpc>
              <a:spcBef>
                <a:spcPts val="0"/>
              </a:spcBef>
              <a:spcAft>
                <a:spcPts val="0"/>
              </a:spcAft>
              <a:buSzPts val="1900"/>
              <a:buChar char="○"/>
            </a:pPr>
            <a:r>
              <a:rPr lang="en-US" sz="1900"/>
              <a:t>Begin at the root of the file system (/) </a:t>
            </a:r>
            <a:endParaRPr sz="1900"/>
          </a:p>
          <a:p>
            <a:pPr indent="-349250" lvl="2" marL="1371600" rtl="0" algn="l">
              <a:lnSpc>
                <a:spcPct val="115000"/>
              </a:lnSpc>
              <a:spcBef>
                <a:spcPts val="0"/>
              </a:spcBef>
              <a:spcAft>
                <a:spcPts val="0"/>
              </a:spcAft>
              <a:buSzPts val="1900"/>
              <a:buChar char="■"/>
            </a:pPr>
            <a:r>
              <a:rPr lang="en-US" sz="1900"/>
              <a:t>In most Unix file systems, the root inode number is 2</a:t>
            </a:r>
            <a:endParaRPr sz="1900"/>
          </a:p>
          <a:p>
            <a:pPr indent="-349250" lvl="1" marL="914400" rtl="0" algn="l">
              <a:lnSpc>
                <a:spcPct val="115000"/>
              </a:lnSpc>
              <a:spcBef>
                <a:spcPts val="0"/>
              </a:spcBef>
              <a:spcAft>
                <a:spcPts val="0"/>
              </a:spcAft>
              <a:buSzPts val="1900"/>
              <a:buChar char="○"/>
            </a:pPr>
            <a:r>
              <a:rPr lang="en-US" sz="1900"/>
              <a:t>Filesystem reads in the block that contains inode number 2.</a:t>
            </a:r>
            <a:endParaRPr sz="1900"/>
          </a:p>
          <a:p>
            <a:pPr indent="-349250" lvl="1" marL="914400" rtl="0" algn="l">
              <a:lnSpc>
                <a:spcPct val="115000"/>
              </a:lnSpc>
              <a:spcBef>
                <a:spcPts val="0"/>
              </a:spcBef>
              <a:spcAft>
                <a:spcPts val="0"/>
              </a:spcAft>
              <a:buSzPts val="1900"/>
              <a:buChar char="○"/>
            </a:pPr>
            <a:r>
              <a:rPr lang="en-US" sz="1900"/>
              <a:t>Look inside of it to find pointer to data blocks (contents of the root).</a:t>
            </a:r>
            <a:endParaRPr sz="1900"/>
          </a:p>
          <a:p>
            <a:pPr indent="-349250" lvl="1" marL="914400" rtl="0" algn="l">
              <a:lnSpc>
                <a:spcPct val="115000"/>
              </a:lnSpc>
              <a:spcBef>
                <a:spcPts val="0"/>
              </a:spcBef>
              <a:spcAft>
                <a:spcPts val="0"/>
              </a:spcAft>
              <a:buSzPts val="1900"/>
              <a:buChar char="○"/>
            </a:pPr>
            <a:r>
              <a:rPr lang="en-US" sz="1900"/>
              <a:t>By reading in one or more directory data blocks, It will find “foo” directory.</a:t>
            </a:r>
            <a:endParaRPr sz="1900"/>
          </a:p>
          <a:p>
            <a:pPr indent="-349250" lvl="1" marL="914400" rtl="0" algn="l">
              <a:lnSpc>
                <a:spcPct val="115000"/>
              </a:lnSpc>
              <a:spcBef>
                <a:spcPts val="0"/>
              </a:spcBef>
              <a:spcAft>
                <a:spcPts val="0"/>
              </a:spcAft>
              <a:buSzPts val="1900"/>
              <a:buChar char="○"/>
            </a:pPr>
            <a:r>
              <a:rPr lang="en-US" sz="1900"/>
              <a:t>Traverse recursively the path name until the desired inode (“bar”)</a:t>
            </a:r>
            <a:endParaRPr sz="1900"/>
          </a:p>
          <a:p>
            <a:pPr indent="-349250" lvl="1" marL="914400" rtl="0" algn="l">
              <a:lnSpc>
                <a:spcPct val="115000"/>
              </a:lnSpc>
              <a:spcBef>
                <a:spcPts val="0"/>
              </a:spcBef>
              <a:spcAft>
                <a:spcPts val="0"/>
              </a:spcAft>
              <a:buSzPts val="1900"/>
              <a:buChar char="○"/>
            </a:pPr>
            <a:r>
              <a:rPr lang="en-US" sz="1900"/>
              <a:t>Check finale permissions, allocate a file descriptor for this process and returns file descriptor to user.</a:t>
            </a:r>
            <a:endParaRPr sz="19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g34957025213_0_110"/>
          <p:cNvSpPr txBox="1"/>
          <p:nvPr>
            <p:ph type="title"/>
          </p:nvPr>
        </p:nvSpPr>
        <p:spPr>
          <a:xfrm>
            <a:off x="415600" y="421233"/>
            <a:ext cx="11360700" cy="11085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en-US"/>
              <a:t>Access Paths: Reading a File From Disk</a:t>
            </a:r>
            <a:endParaRPr/>
          </a:p>
        </p:txBody>
      </p:sp>
      <p:sp>
        <p:nvSpPr>
          <p:cNvPr id="297" name="Google Shape;297;g34957025213_0_110"/>
          <p:cNvSpPr txBox="1"/>
          <p:nvPr>
            <p:ph idx="1" type="body"/>
          </p:nvPr>
        </p:nvSpPr>
        <p:spPr>
          <a:xfrm>
            <a:off x="415600" y="1633633"/>
            <a:ext cx="11360700" cy="4472100"/>
          </a:xfrm>
          <a:prstGeom prst="rect">
            <a:avLst/>
          </a:prstGeom>
          <a:noFill/>
          <a:ln>
            <a:noFill/>
          </a:ln>
        </p:spPr>
        <p:txBody>
          <a:bodyPr anchorCtr="0" anchor="t" bIns="91425" lIns="91425" spcFirstLastPara="1" rIns="91425" wrap="square" tIns="91425">
            <a:normAutofit/>
          </a:bodyPr>
          <a:lstStyle/>
          <a:p>
            <a:pPr indent="-368300" lvl="0" marL="457200" rtl="0" algn="l">
              <a:lnSpc>
                <a:spcPct val="115000"/>
              </a:lnSpc>
              <a:spcBef>
                <a:spcPts val="0"/>
              </a:spcBef>
              <a:spcAft>
                <a:spcPts val="0"/>
              </a:spcAft>
              <a:buSzPts val="2200"/>
              <a:buChar char="●"/>
            </a:pPr>
            <a:r>
              <a:rPr lang="en-US" sz="2200"/>
              <a:t>Issue read() to read from the file.</a:t>
            </a:r>
            <a:endParaRPr sz="2200"/>
          </a:p>
          <a:p>
            <a:pPr indent="-342900" lvl="1" marL="914400" rtl="0" algn="l">
              <a:lnSpc>
                <a:spcPct val="115000"/>
              </a:lnSpc>
              <a:spcBef>
                <a:spcPts val="0"/>
              </a:spcBef>
              <a:spcAft>
                <a:spcPts val="0"/>
              </a:spcAft>
              <a:buSzPts val="1800"/>
              <a:buChar char="○"/>
            </a:pPr>
            <a:r>
              <a:rPr lang="en-US" sz="1800"/>
              <a:t>Read in the first block of the file, consulting the inode to find the location of such a block.</a:t>
            </a:r>
            <a:endParaRPr sz="1800"/>
          </a:p>
          <a:p>
            <a:pPr indent="-342900" lvl="2" marL="1371600" rtl="0" algn="l">
              <a:lnSpc>
                <a:spcPct val="115000"/>
              </a:lnSpc>
              <a:spcBef>
                <a:spcPts val="0"/>
              </a:spcBef>
              <a:spcAft>
                <a:spcPts val="0"/>
              </a:spcAft>
              <a:buSzPts val="1800"/>
              <a:buChar char="■"/>
            </a:pPr>
            <a:r>
              <a:rPr lang="en-US" sz="1800"/>
              <a:t>Update the inode with a new last accessed time.</a:t>
            </a:r>
            <a:endParaRPr sz="1800"/>
          </a:p>
          <a:p>
            <a:pPr indent="-342900" lvl="2" marL="1371600" rtl="0" algn="l">
              <a:lnSpc>
                <a:spcPct val="115000"/>
              </a:lnSpc>
              <a:spcBef>
                <a:spcPts val="0"/>
              </a:spcBef>
              <a:spcAft>
                <a:spcPts val="0"/>
              </a:spcAft>
              <a:buSzPts val="1800"/>
              <a:buChar char="■"/>
            </a:pPr>
            <a:r>
              <a:rPr lang="en-US" sz="1800"/>
              <a:t>Update in-memory open file table for file descriptor, the file offset.</a:t>
            </a:r>
            <a:endParaRPr sz="1800"/>
          </a:p>
          <a:p>
            <a:pPr indent="-368300" lvl="0" marL="457200" rtl="0" algn="l">
              <a:lnSpc>
                <a:spcPct val="115000"/>
              </a:lnSpc>
              <a:spcBef>
                <a:spcPts val="0"/>
              </a:spcBef>
              <a:spcAft>
                <a:spcPts val="0"/>
              </a:spcAft>
              <a:buSzPts val="2200"/>
              <a:buChar char="●"/>
            </a:pPr>
            <a:r>
              <a:rPr lang="en-US" sz="2200"/>
              <a:t>When file is closed:</a:t>
            </a:r>
            <a:endParaRPr sz="2200"/>
          </a:p>
          <a:p>
            <a:pPr indent="-342900" lvl="1" marL="914400" rtl="0" algn="l">
              <a:lnSpc>
                <a:spcPct val="115000"/>
              </a:lnSpc>
              <a:spcBef>
                <a:spcPts val="0"/>
              </a:spcBef>
              <a:spcAft>
                <a:spcPts val="0"/>
              </a:spcAft>
              <a:buSzPts val="1800"/>
              <a:buChar char="○"/>
            </a:pPr>
            <a:r>
              <a:rPr lang="en-US" sz="1800"/>
              <a:t>File descriptor should be deallocated, but for now, that is all the file system really needs to do. No disk I/Os take place</a:t>
            </a:r>
            <a:endParaRPr sz="18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g34957025213_0_246"/>
          <p:cNvSpPr txBox="1"/>
          <p:nvPr>
            <p:ph type="title"/>
          </p:nvPr>
        </p:nvSpPr>
        <p:spPr>
          <a:xfrm>
            <a:off x="415600" y="421233"/>
            <a:ext cx="11360700" cy="11085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en-US"/>
              <a:t>Access Paths: Reading a File From Disk</a:t>
            </a:r>
            <a:endParaRPr/>
          </a:p>
        </p:txBody>
      </p:sp>
      <p:sp>
        <p:nvSpPr>
          <p:cNvPr id="303" name="Google Shape;303;g34957025213_0_246"/>
          <p:cNvSpPr txBox="1"/>
          <p:nvPr>
            <p:ph idx="1" type="body"/>
          </p:nvPr>
        </p:nvSpPr>
        <p:spPr>
          <a:xfrm>
            <a:off x="415600" y="1633633"/>
            <a:ext cx="11360700" cy="4472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b="1" lang="en-US" sz="2200"/>
              <a:t>Problem:</a:t>
            </a:r>
            <a:endParaRPr b="1" sz="2200"/>
          </a:p>
          <a:p>
            <a:pPr indent="-368300" lvl="0" marL="457200" rtl="0" algn="l">
              <a:lnSpc>
                <a:spcPct val="115000"/>
              </a:lnSpc>
              <a:spcBef>
                <a:spcPts val="0"/>
              </a:spcBef>
              <a:spcAft>
                <a:spcPts val="0"/>
              </a:spcAft>
              <a:buSzPts val="2200"/>
              <a:buChar char="●"/>
            </a:pPr>
            <a:r>
              <a:rPr lang="en-US" sz="2200"/>
              <a:t>An existing file named “bar” needs to be read which is allocated in 3 data blocks.</a:t>
            </a:r>
            <a:endParaRPr sz="2200"/>
          </a:p>
          <a:p>
            <a:pPr indent="-368300" lvl="0" marL="457200" rtl="0" algn="l">
              <a:lnSpc>
                <a:spcPct val="115000"/>
              </a:lnSpc>
              <a:spcBef>
                <a:spcPts val="0"/>
              </a:spcBef>
              <a:spcAft>
                <a:spcPts val="0"/>
              </a:spcAft>
              <a:buSzPts val="2200"/>
              <a:buChar char="●"/>
            </a:pPr>
            <a:r>
              <a:rPr lang="en-US" sz="2200"/>
              <a:t>Path of the file: “/foo/bar” </a:t>
            </a:r>
            <a:endParaRPr sz="2200"/>
          </a:p>
          <a:p>
            <a:pPr indent="-368300" lvl="0" marL="457200" rtl="0" algn="l">
              <a:lnSpc>
                <a:spcPct val="115000"/>
              </a:lnSpc>
              <a:spcBef>
                <a:spcPts val="0"/>
              </a:spcBef>
              <a:spcAft>
                <a:spcPts val="0"/>
              </a:spcAft>
              <a:buSzPts val="2200"/>
              <a:buChar char="●"/>
            </a:pPr>
            <a:r>
              <a:rPr lang="en-US" sz="2200"/>
              <a:t>To read the file it was opened first by open() system call.</a:t>
            </a:r>
            <a:endParaRPr sz="2200"/>
          </a:p>
          <a:p>
            <a:pPr indent="-368300" lvl="0" marL="457200" rtl="0" algn="l">
              <a:lnSpc>
                <a:spcPct val="115000"/>
              </a:lnSpc>
              <a:spcBef>
                <a:spcPts val="0"/>
              </a:spcBef>
              <a:spcAft>
                <a:spcPts val="0"/>
              </a:spcAft>
              <a:buSzPts val="2200"/>
              <a:buChar char="●"/>
            </a:pPr>
            <a:r>
              <a:rPr lang="en-US" sz="2200"/>
              <a:t>After opening the file read() system call was issued in the file to read the contents.</a:t>
            </a:r>
            <a:endParaRPr sz="2200"/>
          </a:p>
          <a:p>
            <a:pPr indent="0" lvl="0" marL="0" rtl="0" algn="l">
              <a:lnSpc>
                <a:spcPct val="115000"/>
              </a:lnSpc>
              <a:spcBef>
                <a:spcPts val="0"/>
              </a:spcBef>
              <a:spcAft>
                <a:spcPts val="0"/>
              </a:spcAft>
              <a:buSzPts val="1800"/>
              <a:buNone/>
            </a:pPr>
            <a:r>
              <a:t/>
            </a:r>
            <a:endParaRPr sz="2200"/>
          </a:p>
          <a:p>
            <a:pPr indent="0" lvl="0" marL="0" rtl="0" algn="l">
              <a:lnSpc>
                <a:spcPct val="115000"/>
              </a:lnSpc>
              <a:spcBef>
                <a:spcPts val="0"/>
              </a:spcBef>
              <a:spcAft>
                <a:spcPts val="0"/>
              </a:spcAft>
              <a:buSzPts val="1800"/>
              <a:buNone/>
            </a:pPr>
            <a:r>
              <a:rPr b="1" lang="en-US" sz="2200"/>
              <a:t>Illustrate </a:t>
            </a:r>
            <a:r>
              <a:rPr lang="en-US" sz="2200"/>
              <a:t>the file access path timeline according to the scenario described above. </a:t>
            </a:r>
            <a:endParaRPr sz="220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g34957025213_0_117"/>
          <p:cNvSpPr txBox="1"/>
          <p:nvPr>
            <p:ph type="title"/>
          </p:nvPr>
        </p:nvSpPr>
        <p:spPr>
          <a:xfrm>
            <a:off x="415600" y="421233"/>
            <a:ext cx="11360700" cy="11085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en-US"/>
              <a:t>Access Paths: Reading a File From Disk</a:t>
            </a:r>
            <a:endParaRPr/>
          </a:p>
        </p:txBody>
      </p:sp>
      <p:pic>
        <p:nvPicPr>
          <p:cNvPr id="309" name="Google Shape;309;g34957025213_0_117"/>
          <p:cNvPicPr preferRelativeResize="0"/>
          <p:nvPr/>
        </p:nvPicPr>
        <p:blipFill rotWithShape="1">
          <a:blip r:embed="rId3">
            <a:alphaModFix/>
          </a:blip>
          <a:srcRect b="0" l="0" r="0" t="0"/>
          <a:stretch/>
        </p:blipFill>
        <p:spPr>
          <a:xfrm>
            <a:off x="1278025" y="1529725"/>
            <a:ext cx="9635851" cy="4584300"/>
          </a:xfrm>
          <a:prstGeom prst="rect">
            <a:avLst/>
          </a:prstGeom>
          <a:noFill/>
          <a:ln>
            <a:noFill/>
          </a:ln>
        </p:spPr>
      </p:pic>
      <p:sp>
        <p:nvSpPr>
          <p:cNvPr id="310" name="Google Shape;310;g34957025213_0_117"/>
          <p:cNvSpPr/>
          <p:nvPr/>
        </p:nvSpPr>
        <p:spPr>
          <a:xfrm>
            <a:off x="4244875" y="2466050"/>
            <a:ext cx="452400" cy="1980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sp>
        <p:nvSpPr>
          <p:cNvPr id="311" name="Google Shape;311;g34957025213_0_117"/>
          <p:cNvSpPr/>
          <p:nvPr/>
        </p:nvSpPr>
        <p:spPr>
          <a:xfrm>
            <a:off x="4697275" y="2466050"/>
            <a:ext cx="452400" cy="1980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FF0000"/>
                </a:solidFill>
                <a:latin typeface="Open Sans"/>
                <a:ea typeface="Open Sans"/>
                <a:cs typeface="Open Sans"/>
                <a:sym typeface="Open Sans"/>
              </a:rPr>
              <a:t>1</a:t>
            </a:r>
            <a:endParaRPr b="0" i="0" sz="1400" u="none" cap="none" strike="noStrike">
              <a:solidFill>
                <a:srgbClr val="FF0000"/>
              </a:solidFill>
              <a:latin typeface="Open Sans"/>
              <a:ea typeface="Open Sans"/>
              <a:cs typeface="Open Sans"/>
              <a:sym typeface="Open Sans"/>
            </a:endParaRPr>
          </a:p>
        </p:txBody>
      </p:sp>
      <p:sp>
        <p:nvSpPr>
          <p:cNvPr id="312" name="Google Shape;312;g34957025213_0_117"/>
          <p:cNvSpPr/>
          <p:nvPr/>
        </p:nvSpPr>
        <p:spPr>
          <a:xfrm>
            <a:off x="6758700" y="2664050"/>
            <a:ext cx="452400" cy="1980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sp>
        <p:nvSpPr>
          <p:cNvPr id="313" name="Google Shape;313;g34957025213_0_117"/>
          <p:cNvSpPr/>
          <p:nvPr/>
        </p:nvSpPr>
        <p:spPr>
          <a:xfrm>
            <a:off x="7211100" y="2664050"/>
            <a:ext cx="452400" cy="1980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FF0000"/>
                </a:solidFill>
                <a:latin typeface="Open Sans"/>
                <a:ea typeface="Open Sans"/>
                <a:cs typeface="Open Sans"/>
                <a:sym typeface="Open Sans"/>
              </a:rPr>
              <a:t>2</a:t>
            </a:r>
            <a:endParaRPr b="0" i="0" sz="1400" u="none" cap="none" strike="noStrike">
              <a:solidFill>
                <a:srgbClr val="FF0000"/>
              </a:solidFill>
              <a:latin typeface="Open Sans"/>
              <a:ea typeface="Open Sans"/>
              <a:cs typeface="Open Sans"/>
              <a:sym typeface="Open Sans"/>
            </a:endParaRPr>
          </a:p>
        </p:txBody>
      </p:sp>
      <p:sp>
        <p:nvSpPr>
          <p:cNvPr id="314" name="Google Shape;314;g34957025213_0_117"/>
          <p:cNvSpPr/>
          <p:nvPr/>
        </p:nvSpPr>
        <p:spPr>
          <a:xfrm>
            <a:off x="5072850" y="2862050"/>
            <a:ext cx="452400" cy="1980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sp>
        <p:nvSpPr>
          <p:cNvPr id="315" name="Google Shape;315;g34957025213_0_117"/>
          <p:cNvSpPr/>
          <p:nvPr/>
        </p:nvSpPr>
        <p:spPr>
          <a:xfrm>
            <a:off x="5525250" y="2862050"/>
            <a:ext cx="452400" cy="1980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FF0000"/>
                </a:solidFill>
                <a:latin typeface="Open Sans"/>
                <a:ea typeface="Open Sans"/>
                <a:cs typeface="Open Sans"/>
                <a:sym typeface="Open Sans"/>
              </a:rPr>
              <a:t>3</a:t>
            </a:r>
            <a:endParaRPr b="0" i="0" sz="1400" u="none" cap="none" strike="noStrike">
              <a:solidFill>
                <a:srgbClr val="FF0000"/>
              </a:solidFill>
              <a:latin typeface="Open Sans"/>
              <a:ea typeface="Open Sans"/>
              <a:cs typeface="Open Sans"/>
              <a:sym typeface="Open Sans"/>
            </a:endParaRPr>
          </a:p>
        </p:txBody>
      </p:sp>
      <p:sp>
        <p:nvSpPr>
          <p:cNvPr id="316" name="Google Shape;316;g34957025213_0_117"/>
          <p:cNvSpPr/>
          <p:nvPr/>
        </p:nvSpPr>
        <p:spPr>
          <a:xfrm>
            <a:off x="7586675" y="3060050"/>
            <a:ext cx="452400" cy="1980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sp>
        <p:nvSpPr>
          <p:cNvPr id="317" name="Google Shape;317;g34957025213_0_117"/>
          <p:cNvSpPr/>
          <p:nvPr/>
        </p:nvSpPr>
        <p:spPr>
          <a:xfrm>
            <a:off x="8039075" y="3060050"/>
            <a:ext cx="452400" cy="1980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FF0000"/>
                </a:solidFill>
                <a:latin typeface="Open Sans"/>
                <a:ea typeface="Open Sans"/>
                <a:cs typeface="Open Sans"/>
                <a:sym typeface="Open Sans"/>
              </a:rPr>
              <a:t>4</a:t>
            </a:r>
            <a:endParaRPr b="0" i="0" sz="1400" u="none" cap="none" strike="noStrike">
              <a:solidFill>
                <a:srgbClr val="FF0000"/>
              </a:solidFill>
              <a:latin typeface="Open Sans"/>
              <a:ea typeface="Open Sans"/>
              <a:cs typeface="Open Sans"/>
              <a:sym typeface="Open Sans"/>
            </a:endParaRPr>
          </a:p>
        </p:txBody>
      </p:sp>
      <p:sp>
        <p:nvSpPr>
          <p:cNvPr id="318" name="Google Shape;318;g34957025213_0_117"/>
          <p:cNvSpPr/>
          <p:nvPr/>
        </p:nvSpPr>
        <p:spPr>
          <a:xfrm>
            <a:off x="5434225" y="3258050"/>
            <a:ext cx="452400" cy="1980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FF0000"/>
                </a:solidFill>
                <a:latin typeface="Open Sans"/>
                <a:ea typeface="Open Sans"/>
                <a:cs typeface="Open Sans"/>
                <a:sym typeface="Open Sans"/>
              </a:rPr>
              <a:t>5</a:t>
            </a:r>
            <a:endParaRPr b="0" i="0" sz="1400" u="none" cap="none" strike="noStrike">
              <a:solidFill>
                <a:srgbClr val="FF0000"/>
              </a:solidFill>
              <a:latin typeface="Open Sans"/>
              <a:ea typeface="Open Sans"/>
              <a:cs typeface="Open Sans"/>
              <a:sym typeface="Open Sans"/>
            </a:endParaRPr>
          </a:p>
        </p:txBody>
      </p:sp>
      <p:sp>
        <p:nvSpPr>
          <p:cNvPr id="319" name="Google Shape;319;g34957025213_0_117"/>
          <p:cNvSpPr/>
          <p:nvPr/>
        </p:nvSpPr>
        <p:spPr>
          <a:xfrm>
            <a:off x="5886625" y="3258050"/>
            <a:ext cx="452400" cy="1980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0000"/>
              </a:solidFill>
              <a:latin typeface="Open Sans"/>
              <a:ea typeface="Open Sans"/>
              <a:cs typeface="Open Sans"/>
              <a:sym typeface="Open Sans"/>
            </a:endParaRPr>
          </a:p>
        </p:txBody>
      </p:sp>
      <p:sp>
        <p:nvSpPr>
          <p:cNvPr id="320" name="Google Shape;320;g34957025213_0_117"/>
          <p:cNvSpPr/>
          <p:nvPr/>
        </p:nvSpPr>
        <p:spPr>
          <a:xfrm>
            <a:off x="5434225" y="3523575"/>
            <a:ext cx="452400" cy="1980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FF0000"/>
                </a:solidFill>
                <a:latin typeface="Open Sans"/>
                <a:ea typeface="Open Sans"/>
                <a:cs typeface="Open Sans"/>
                <a:sym typeface="Open Sans"/>
              </a:rPr>
              <a:t>6</a:t>
            </a:r>
            <a:endParaRPr b="0" i="0" sz="1400" u="none" cap="none" strike="noStrike">
              <a:solidFill>
                <a:srgbClr val="FF0000"/>
              </a:solidFill>
              <a:latin typeface="Open Sans"/>
              <a:ea typeface="Open Sans"/>
              <a:cs typeface="Open Sans"/>
              <a:sym typeface="Open Sans"/>
            </a:endParaRPr>
          </a:p>
        </p:txBody>
      </p:sp>
      <p:sp>
        <p:nvSpPr>
          <p:cNvPr id="321" name="Google Shape;321;g34957025213_0_117"/>
          <p:cNvSpPr/>
          <p:nvPr/>
        </p:nvSpPr>
        <p:spPr>
          <a:xfrm>
            <a:off x="5886625" y="3523575"/>
            <a:ext cx="452400" cy="1980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0000"/>
              </a:solidFill>
              <a:latin typeface="Open Sans"/>
              <a:ea typeface="Open Sans"/>
              <a:cs typeface="Open Sans"/>
              <a:sym typeface="Open Sans"/>
            </a:endParaRPr>
          </a:p>
        </p:txBody>
      </p:sp>
      <p:sp>
        <p:nvSpPr>
          <p:cNvPr id="322" name="Google Shape;322;g34957025213_0_117"/>
          <p:cNvSpPr/>
          <p:nvPr/>
        </p:nvSpPr>
        <p:spPr>
          <a:xfrm>
            <a:off x="5434225" y="3930500"/>
            <a:ext cx="452400" cy="1980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FF0000"/>
                </a:solidFill>
                <a:latin typeface="Open Sans"/>
                <a:ea typeface="Open Sans"/>
                <a:cs typeface="Open Sans"/>
                <a:sym typeface="Open Sans"/>
              </a:rPr>
              <a:t>8</a:t>
            </a:r>
            <a:endParaRPr b="0" i="0" sz="1400" u="none" cap="none" strike="noStrike">
              <a:solidFill>
                <a:srgbClr val="FF0000"/>
              </a:solidFill>
              <a:latin typeface="Open Sans"/>
              <a:ea typeface="Open Sans"/>
              <a:cs typeface="Open Sans"/>
              <a:sym typeface="Open Sans"/>
            </a:endParaRPr>
          </a:p>
        </p:txBody>
      </p:sp>
      <p:sp>
        <p:nvSpPr>
          <p:cNvPr id="323" name="Google Shape;323;g34957025213_0_117"/>
          <p:cNvSpPr/>
          <p:nvPr/>
        </p:nvSpPr>
        <p:spPr>
          <a:xfrm>
            <a:off x="5886625" y="3930500"/>
            <a:ext cx="452400" cy="1980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0000"/>
              </a:solidFill>
              <a:latin typeface="Open Sans"/>
              <a:ea typeface="Open Sans"/>
              <a:cs typeface="Open Sans"/>
              <a:sym typeface="Open Sans"/>
            </a:endParaRPr>
          </a:p>
        </p:txBody>
      </p:sp>
      <p:sp>
        <p:nvSpPr>
          <p:cNvPr id="324" name="Google Shape;324;g34957025213_0_117"/>
          <p:cNvSpPr/>
          <p:nvPr/>
        </p:nvSpPr>
        <p:spPr>
          <a:xfrm>
            <a:off x="5434225" y="4185100"/>
            <a:ext cx="452400" cy="1980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FF0000"/>
                </a:solidFill>
                <a:latin typeface="Open Sans"/>
                <a:ea typeface="Open Sans"/>
                <a:cs typeface="Open Sans"/>
                <a:sym typeface="Open Sans"/>
              </a:rPr>
              <a:t>9</a:t>
            </a:r>
            <a:endParaRPr b="0" i="0" sz="1400" u="none" cap="none" strike="noStrike">
              <a:solidFill>
                <a:srgbClr val="FF0000"/>
              </a:solidFill>
              <a:latin typeface="Open Sans"/>
              <a:ea typeface="Open Sans"/>
              <a:cs typeface="Open Sans"/>
              <a:sym typeface="Open Sans"/>
            </a:endParaRPr>
          </a:p>
        </p:txBody>
      </p:sp>
      <p:sp>
        <p:nvSpPr>
          <p:cNvPr id="325" name="Google Shape;325;g34957025213_0_117"/>
          <p:cNvSpPr/>
          <p:nvPr/>
        </p:nvSpPr>
        <p:spPr>
          <a:xfrm>
            <a:off x="5886625" y="4185100"/>
            <a:ext cx="452400" cy="1980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0000"/>
              </a:solidFill>
              <a:latin typeface="Open Sans"/>
              <a:ea typeface="Open Sans"/>
              <a:cs typeface="Open Sans"/>
              <a:sym typeface="Open Sans"/>
            </a:endParaRPr>
          </a:p>
        </p:txBody>
      </p:sp>
      <p:sp>
        <p:nvSpPr>
          <p:cNvPr id="326" name="Google Shape;326;g34957025213_0_117"/>
          <p:cNvSpPr/>
          <p:nvPr/>
        </p:nvSpPr>
        <p:spPr>
          <a:xfrm>
            <a:off x="5434225" y="4602950"/>
            <a:ext cx="452400" cy="1980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FF0000"/>
                </a:solidFill>
                <a:latin typeface="Open Sans"/>
                <a:ea typeface="Open Sans"/>
                <a:cs typeface="Open Sans"/>
                <a:sym typeface="Open Sans"/>
              </a:rPr>
              <a:t>11</a:t>
            </a:r>
            <a:endParaRPr b="0" i="0" sz="1400" u="none" cap="none" strike="noStrike">
              <a:solidFill>
                <a:srgbClr val="FF0000"/>
              </a:solidFill>
              <a:latin typeface="Open Sans"/>
              <a:ea typeface="Open Sans"/>
              <a:cs typeface="Open Sans"/>
              <a:sym typeface="Open Sans"/>
            </a:endParaRPr>
          </a:p>
        </p:txBody>
      </p:sp>
      <p:sp>
        <p:nvSpPr>
          <p:cNvPr id="327" name="Google Shape;327;g34957025213_0_117"/>
          <p:cNvSpPr/>
          <p:nvPr/>
        </p:nvSpPr>
        <p:spPr>
          <a:xfrm>
            <a:off x="5886625" y="4602950"/>
            <a:ext cx="452400" cy="1980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0000"/>
              </a:solidFill>
              <a:latin typeface="Open Sans"/>
              <a:ea typeface="Open Sans"/>
              <a:cs typeface="Open Sans"/>
              <a:sym typeface="Open Sans"/>
            </a:endParaRPr>
          </a:p>
        </p:txBody>
      </p:sp>
      <p:sp>
        <p:nvSpPr>
          <p:cNvPr id="328" name="Google Shape;328;g34957025213_0_117"/>
          <p:cNvSpPr/>
          <p:nvPr/>
        </p:nvSpPr>
        <p:spPr>
          <a:xfrm>
            <a:off x="5434225" y="4910875"/>
            <a:ext cx="452400" cy="1980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FF0000"/>
                </a:solidFill>
                <a:latin typeface="Open Sans"/>
                <a:ea typeface="Open Sans"/>
                <a:cs typeface="Open Sans"/>
                <a:sym typeface="Open Sans"/>
              </a:rPr>
              <a:t>12</a:t>
            </a:r>
            <a:endParaRPr b="0" i="0" sz="1400" u="none" cap="none" strike="noStrike">
              <a:solidFill>
                <a:srgbClr val="FF0000"/>
              </a:solidFill>
              <a:latin typeface="Open Sans"/>
              <a:ea typeface="Open Sans"/>
              <a:cs typeface="Open Sans"/>
              <a:sym typeface="Open Sans"/>
            </a:endParaRPr>
          </a:p>
        </p:txBody>
      </p:sp>
      <p:sp>
        <p:nvSpPr>
          <p:cNvPr id="329" name="Google Shape;329;g34957025213_0_117"/>
          <p:cNvSpPr/>
          <p:nvPr/>
        </p:nvSpPr>
        <p:spPr>
          <a:xfrm>
            <a:off x="5886625" y="4910875"/>
            <a:ext cx="452400" cy="1980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0000"/>
              </a:solidFill>
              <a:latin typeface="Open Sans"/>
              <a:ea typeface="Open Sans"/>
              <a:cs typeface="Open Sans"/>
              <a:sym typeface="Open Sans"/>
            </a:endParaRPr>
          </a:p>
        </p:txBody>
      </p:sp>
      <p:sp>
        <p:nvSpPr>
          <p:cNvPr id="330" name="Google Shape;330;g34957025213_0_117"/>
          <p:cNvSpPr/>
          <p:nvPr/>
        </p:nvSpPr>
        <p:spPr>
          <a:xfrm>
            <a:off x="5434225" y="5275400"/>
            <a:ext cx="452400" cy="1980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FF0000"/>
                </a:solidFill>
                <a:latin typeface="Open Sans"/>
                <a:ea typeface="Open Sans"/>
                <a:cs typeface="Open Sans"/>
                <a:sym typeface="Open Sans"/>
              </a:rPr>
              <a:t>14</a:t>
            </a:r>
            <a:endParaRPr b="0" i="0" sz="1400" u="none" cap="none" strike="noStrike">
              <a:solidFill>
                <a:srgbClr val="FF0000"/>
              </a:solidFill>
              <a:latin typeface="Open Sans"/>
              <a:ea typeface="Open Sans"/>
              <a:cs typeface="Open Sans"/>
              <a:sym typeface="Open Sans"/>
            </a:endParaRPr>
          </a:p>
        </p:txBody>
      </p:sp>
      <p:sp>
        <p:nvSpPr>
          <p:cNvPr id="331" name="Google Shape;331;g34957025213_0_117"/>
          <p:cNvSpPr/>
          <p:nvPr/>
        </p:nvSpPr>
        <p:spPr>
          <a:xfrm>
            <a:off x="5886625" y="5275400"/>
            <a:ext cx="452400" cy="1980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0000"/>
              </a:solidFill>
              <a:latin typeface="Open Sans"/>
              <a:ea typeface="Open Sans"/>
              <a:cs typeface="Open Sans"/>
              <a:sym typeface="Open Sans"/>
            </a:endParaRPr>
          </a:p>
        </p:txBody>
      </p:sp>
      <p:sp>
        <p:nvSpPr>
          <p:cNvPr id="332" name="Google Shape;332;g34957025213_0_117"/>
          <p:cNvSpPr/>
          <p:nvPr/>
        </p:nvSpPr>
        <p:spPr>
          <a:xfrm>
            <a:off x="7957475" y="3732500"/>
            <a:ext cx="452400" cy="1980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FF0000"/>
                </a:solidFill>
                <a:latin typeface="Open Sans"/>
                <a:ea typeface="Open Sans"/>
                <a:cs typeface="Open Sans"/>
                <a:sym typeface="Open Sans"/>
              </a:rPr>
              <a:t>7</a:t>
            </a:r>
            <a:endParaRPr b="0" i="0" sz="1400" u="none" cap="none" strike="noStrike">
              <a:solidFill>
                <a:srgbClr val="FF0000"/>
              </a:solidFill>
              <a:latin typeface="Open Sans"/>
              <a:ea typeface="Open Sans"/>
              <a:cs typeface="Open Sans"/>
              <a:sym typeface="Open Sans"/>
            </a:endParaRPr>
          </a:p>
        </p:txBody>
      </p:sp>
      <p:sp>
        <p:nvSpPr>
          <p:cNvPr id="333" name="Google Shape;333;g34957025213_0_117"/>
          <p:cNvSpPr/>
          <p:nvPr/>
        </p:nvSpPr>
        <p:spPr>
          <a:xfrm>
            <a:off x="8409875" y="3732500"/>
            <a:ext cx="452400" cy="1980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0000"/>
              </a:solidFill>
              <a:latin typeface="Open Sans"/>
              <a:ea typeface="Open Sans"/>
              <a:cs typeface="Open Sans"/>
              <a:sym typeface="Open Sans"/>
            </a:endParaRPr>
          </a:p>
        </p:txBody>
      </p:sp>
      <p:sp>
        <p:nvSpPr>
          <p:cNvPr id="334" name="Google Shape;334;g34957025213_0_117"/>
          <p:cNvSpPr/>
          <p:nvPr/>
        </p:nvSpPr>
        <p:spPr>
          <a:xfrm>
            <a:off x="8802725" y="4404950"/>
            <a:ext cx="452400" cy="1980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FF0000"/>
                </a:solidFill>
                <a:latin typeface="Open Sans"/>
                <a:ea typeface="Open Sans"/>
                <a:cs typeface="Open Sans"/>
                <a:sym typeface="Open Sans"/>
              </a:rPr>
              <a:t>10</a:t>
            </a:r>
            <a:endParaRPr b="0" i="0" sz="1400" u="none" cap="none" strike="noStrike">
              <a:solidFill>
                <a:srgbClr val="FF0000"/>
              </a:solidFill>
              <a:latin typeface="Open Sans"/>
              <a:ea typeface="Open Sans"/>
              <a:cs typeface="Open Sans"/>
              <a:sym typeface="Open Sans"/>
            </a:endParaRPr>
          </a:p>
        </p:txBody>
      </p:sp>
      <p:sp>
        <p:nvSpPr>
          <p:cNvPr id="335" name="Google Shape;335;g34957025213_0_117"/>
          <p:cNvSpPr/>
          <p:nvPr/>
        </p:nvSpPr>
        <p:spPr>
          <a:xfrm>
            <a:off x="9255125" y="4404950"/>
            <a:ext cx="452400" cy="1980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0000"/>
              </a:solidFill>
              <a:latin typeface="Open Sans"/>
              <a:ea typeface="Open Sans"/>
              <a:cs typeface="Open Sans"/>
              <a:sym typeface="Open Sans"/>
            </a:endParaRPr>
          </a:p>
        </p:txBody>
      </p:sp>
      <p:sp>
        <p:nvSpPr>
          <p:cNvPr id="336" name="Google Shape;336;g34957025213_0_117"/>
          <p:cNvSpPr/>
          <p:nvPr/>
        </p:nvSpPr>
        <p:spPr>
          <a:xfrm>
            <a:off x="9633850" y="5108875"/>
            <a:ext cx="452400" cy="1980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FF0000"/>
                </a:solidFill>
                <a:latin typeface="Open Sans"/>
                <a:ea typeface="Open Sans"/>
                <a:cs typeface="Open Sans"/>
                <a:sym typeface="Open Sans"/>
              </a:rPr>
              <a:t>13</a:t>
            </a:r>
            <a:endParaRPr b="0" i="0" sz="1400" u="none" cap="none" strike="noStrike">
              <a:solidFill>
                <a:srgbClr val="FF0000"/>
              </a:solidFill>
              <a:latin typeface="Open Sans"/>
              <a:ea typeface="Open Sans"/>
              <a:cs typeface="Open Sans"/>
              <a:sym typeface="Open Sans"/>
            </a:endParaRPr>
          </a:p>
        </p:txBody>
      </p:sp>
      <p:sp>
        <p:nvSpPr>
          <p:cNvPr id="337" name="Google Shape;337;g34957025213_0_117"/>
          <p:cNvSpPr/>
          <p:nvPr/>
        </p:nvSpPr>
        <p:spPr>
          <a:xfrm>
            <a:off x="10086250" y="5108875"/>
            <a:ext cx="452400" cy="1980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0000"/>
              </a:solidFill>
              <a:latin typeface="Open Sans"/>
              <a:ea typeface="Open Sans"/>
              <a:cs typeface="Open Sans"/>
              <a:sym typeface="Open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1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1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1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1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1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2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3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2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2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3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2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2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3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3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g34957025213_0_123"/>
          <p:cNvSpPr txBox="1"/>
          <p:nvPr>
            <p:ph type="title"/>
          </p:nvPr>
        </p:nvSpPr>
        <p:spPr>
          <a:xfrm>
            <a:off x="415600" y="421233"/>
            <a:ext cx="11360700" cy="11085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en-US"/>
              <a:t>Access Paths: Writing to Disk</a:t>
            </a:r>
            <a:endParaRPr/>
          </a:p>
        </p:txBody>
      </p:sp>
      <p:sp>
        <p:nvSpPr>
          <p:cNvPr id="343" name="Google Shape;343;g34957025213_0_123"/>
          <p:cNvSpPr txBox="1"/>
          <p:nvPr>
            <p:ph idx="1" type="body"/>
          </p:nvPr>
        </p:nvSpPr>
        <p:spPr>
          <a:xfrm>
            <a:off x="415600" y="1633633"/>
            <a:ext cx="11360700" cy="4472100"/>
          </a:xfrm>
          <a:prstGeom prst="rect">
            <a:avLst/>
          </a:prstGeom>
          <a:noFill/>
          <a:ln>
            <a:noFill/>
          </a:ln>
        </p:spPr>
        <p:txBody>
          <a:bodyPr anchorCtr="0" anchor="t" bIns="91425" lIns="91425" spcFirstLastPara="1" rIns="91425" wrap="square" tIns="91425">
            <a:normAutofit/>
          </a:bodyPr>
          <a:lstStyle/>
          <a:p>
            <a:pPr indent="-368300" lvl="0" marL="457200" rtl="0" algn="l">
              <a:lnSpc>
                <a:spcPct val="115000"/>
              </a:lnSpc>
              <a:spcBef>
                <a:spcPts val="0"/>
              </a:spcBef>
              <a:spcAft>
                <a:spcPts val="0"/>
              </a:spcAft>
              <a:buSzPts val="2200"/>
              <a:buChar char="●"/>
            </a:pPr>
            <a:r>
              <a:rPr lang="en-US" sz="2200"/>
              <a:t>Issue write() to update the file with new contents.</a:t>
            </a:r>
            <a:endParaRPr sz="2200"/>
          </a:p>
          <a:p>
            <a:pPr indent="-368300" lvl="0" marL="457200" rtl="0" algn="l">
              <a:lnSpc>
                <a:spcPct val="115000"/>
              </a:lnSpc>
              <a:spcBef>
                <a:spcPts val="0"/>
              </a:spcBef>
              <a:spcAft>
                <a:spcPts val="0"/>
              </a:spcAft>
              <a:buSzPts val="2200"/>
              <a:buChar char="●"/>
            </a:pPr>
            <a:r>
              <a:rPr lang="en-US" sz="2200"/>
              <a:t>File may allocate a block (unless the block is being overwritten).</a:t>
            </a:r>
            <a:endParaRPr sz="2200"/>
          </a:p>
          <a:p>
            <a:pPr indent="-342900" lvl="1" marL="914400" rtl="0" algn="l">
              <a:lnSpc>
                <a:spcPct val="115000"/>
              </a:lnSpc>
              <a:spcBef>
                <a:spcPts val="0"/>
              </a:spcBef>
              <a:spcAft>
                <a:spcPts val="0"/>
              </a:spcAft>
              <a:buSzPts val="1800"/>
              <a:buChar char="○"/>
            </a:pPr>
            <a:r>
              <a:rPr lang="en-US" sz="1800"/>
              <a:t>Need to update data block, data bitmap.</a:t>
            </a:r>
            <a:endParaRPr sz="1800"/>
          </a:p>
          <a:p>
            <a:pPr indent="-342900" lvl="1" marL="914400" rtl="0" algn="l">
              <a:lnSpc>
                <a:spcPct val="115000"/>
              </a:lnSpc>
              <a:spcBef>
                <a:spcPts val="0"/>
              </a:spcBef>
              <a:spcAft>
                <a:spcPts val="0"/>
              </a:spcAft>
              <a:buSzPts val="1800"/>
              <a:buChar char="○"/>
            </a:pPr>
            <a:r>
              <a:rPr lang="en-US" sz="1800"/>
              <a:t>It generates five I/Os:</a:t>
            </a:r>
            <a:endParaRPr sz="1800"/>
          </a:p>
          <a:p>
            <a:pPr indent="-342900" lvl="2" marL="1371600" rtl="0" algn="l">
              <a:lnSpc>
                <a:spcPct val="115000"/>
              </a:lnSpc>
              <a:spcBef>
                <a:spcPts val="0"/>
              </a:spcBef>
              <a:spcAft>
                <a:spcPts val="0"/>
              </a:spcAft>
              <a:buSzPts val="1800"/>
              <a:buChar char="■"/>
            </a:pPr>
            <a:r>
              <a:rPr lang="en-US" sz="1800"/>
              <a:t>one to read the data bitmap</a:t>
            </a:r>
            <a:endParaRPr sz="1800"/>
          </a:p>
          <a:p>
            <a:pPr indent="-342900" lvl="2" marL="1371600" rtl="0" algn="l">
              <a:lnSpc>
                <a:spcPct val="115000"/>
              </a:lnSpc>
              <a:spcBef>
                <a:spcPts val="0"/>
              </a:spcBef>
              <a:spcAft>
                <a:spcPts val="0"/>
              </a:spcAft>
              <a:buSzPts val="1800"/>
              <a:buChar char="■"/>
            </a:pPr>
            <a:r>
              <a:rPr lang="en-US" sz="1800"/>
              <a:t>one to write the bitmap (to reflect its new state to disk)</a:t>
            </a:r>
            <a:endParaRPr sz="1800"/>
          </a:p>
          <a:p>
            <a:pPr indent="-342900" lvl="2" marL="1371600" rtl="0" algn="l">
              <a:lnSpc>
                <a:spcPct val="115000"/>
              </a:lnSpc>
              <a:spcBef>
                <a:spcPts val="0"/>
              </a:spcBef>
              <a:spcAft>
                <a:spcPts val="0"/>
              </a:spcAft>
              <a:buSzPts val="1800"/>
              <a:buChar char="■"/>
            </a:pPr>
            <a:r>
              <a:rPr lang="en-US" sz="1800"/>
              <a:t>two more to read and then write the inode</a:t>
            </a:r>
            <a:endParaRPr sz="1800"/>
          </a:p>
          <a:p>
            <a:pPr indent="-342900" lvl="2" marL="1371600" rtl="0" algn="l">
              <a:lnSpc>
                <a:spcPct val="115000"/>
              </a:lnSpc>
              <a:spcBef>
                <a:spcPts val="0"/>
              </a:spcBef>
              <a:spcAft>
                <a:spcPts val="0"/>
              </a:spcAft>
              <a:buSzPts val="1800"/>
              <a:buChar char="■"/>
            </a:pPr>
            <a:r>
              <a:rPr lang="en-US" sz="1800"/>
              <a:t>one to write the actual block itself.</a:t>
            </a:r>
            <a:endParaRPr sz="1800"/>
          </a:p>
          <a:p>
            <a:pPr indent="-342900" lvl="1" marL="914400" rtl="0" algn="l">
              <a:lnSpc>
                <a:spcPct val="115000"/>
              </a:lnSpc>
              <a:spcBef>
                <a:spcPts val="0"/>
              </a:spcBef>
              <a:spcAft>
                <a:spcPts val="0"/>
              </a:spcAft>
              <a:buSzPts val="1800"/>
              <a:buChar char="○"/>
            </a:pPr>
            <a:r>
              <a:rPr lang="en-US" sz="1800"/>
              <a:t>To create file, it also allocate space for directory, causing high I/O traffic.</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4"/>
          <p:cNvSpPr txBox="1"/>
          <p:nvPr>
            <p:ph type="title"/>
          </p:nvPr>
        </p:nvSpPr>
        <p:spPr>
          <a:xfrm>
            <a:off x="415600" y="421233"/>
            <a:ext cx="11360700" cy="11085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en-US">
                <a:solidFill>
                  <a:srgbClr val="00B050"/>
                </a:solidFill>
              </a:rPr>
              <a:t>Magnetic Disks/Hard Disks Structure Overview (cont.)</a:t>
            </a:r>
            <a:endParaRPr/>
          </a:p>
        </p:txBody>
      </p:sp>
      <p:sp>
        <p:nvSpPr>
          <p:cNvPr id="85" name="Google Shape;85;p4"/>
          <p:cNvSpPr txBox="1"/>
          <p:nvPr>
            <p:ph idx="1" type="body"/>
          </p:nvPr>
        </p:nvSpPr>
        <p:spPr>
          <a:xfrm>
            <a:off x="415600" y="1633633"/>
            <a:ext cx="11360700" cy="4472100"/>
          </a:xfrm>
          <a:prstGeom prst="rect">
            <a:avLst/>
          </a:prstGeom>
          <a:noFill/>
          <a:ln>
            <a:noFill/>
          </a:ln>
        </p:spPr>
        <p:txBody>
          <a:bodyPr anchorCtr="0" anchor="t" bIns="91425" lIns="91425" spcFirstLastPara="1" rIns="91425" wrap="square" tIns="91425">
            <a:normAutofit/>
          </a:bodyPr>
          <a:lstStyle/>
          <a:p>
            <a:pPr indent="-457188" lvl="0" marL="609585" rtl="0" algn="l">
              <a:lnSpc>
                <a:spcPct val="115000"/>
              </a:lnSpc>
              <a:spcBef>
                <a:spcPts val="0"/>
              </a:spcBef>
              <a:spcAft>
                <a:spcPts val="0"/>
              </a:spcAft>
              <a:buSzPts val="1800"/>
              <a:buFont typeface="Noto Sans Symbols"/>
              <a:buChar char="▪"/>
            </a:pPr>
            <a:r>
              <a:rPr lang="en-US" sz="1600">
                <a:latin typeface="Economica"/>
                <a:ea typeface="Economica"/>
                <a:cs typeface="Economica"/>
                <a:sym typeface="Economica"/>
              </a:rPr>
              <a:t>Purpose of read-write heads is fetching data.</a:t>
            </a:r>
            <a:endParaRPr/>
          </a:p>
          <a:p>
            <a:pPr indent="-457188" lvl="0" marL="609585" rtl="0" algn="l">
              <a:lnSpc>
                <a:spcPct val="115000"/>
              </a:lnSpc>
              <a:spcBef>
                <a:spcPts val="0"/>
              </a:spcBef>
              <a:spcAft>
                <a:spcPts val="0"/>
              </a:spcAft>
              <a:buSzPts val="1800"/>
              <a:buFont typeface="Noto Sans Symbols"/>
              <a:buChar char="▪"/>
            </a:pPr>
            <a:r>
              <a:rPr lang="en-US" sz="1600">
                <a:latin typeface="Economica"/>
                <a:ea typeface="Economica"/>
                <a:cs typeface="Economica"/>
                <a:sym typeface="Economica"/>
              </a:rPr>
              <a:t>It moves back and forth (backward and forward) in order to read data. As separate heads are connected to every surfaces of a platter that means heads can read data from both surfaces.</a:t>
            </a:r>
            <a:endParaRPr/>
          </a:p>
          <a:p>
            <a:pPr indent="-457188" lvl="0" marL="609585" rtl="0" algn="l">
              <a:lnSpc>
                <a:spcPct val="115000"/>
              </a:lnSpc>
              <a:spcBef>
                <a:spcPts val="0"/>
              </a:spcBef>
              <a:spcAft>
                <a:spcPts val="0"/>
              </a:spcAft>
              <a:buSzPts val="1800"/>
              <a:buFont typeface="Noto Sans Symbols"/>
              <a:buChar char="▪"/>
            </a:pPr>
            <a:r>
              <a:rPr lang="en-US" sz="1600">
                <a:latin typeface="Economica"/>
                <a:ea typeface="Economica"/>
                <a:cs typeface="Economica"/>
                <a:sym typeface="Economica"/>
              </a:rPr>
              <a:t>Upper and lower both surfaces of a platters consist of same number of multiple tracks. </a:t>
            </a:r>
            <a:endParaRPr/>
          </a:p>
          <a:p>
            <a:pPr indent="-457188" lvl="0" marL="609585" rtl="0" algn="l">
              <a:lnSpc>
                <a:spcPct val="115000"/>
              </a:lnSpc>
              <a:spcBef>
                <a:spcPts val="0"/>
              </a:spcBef>
              <a:spcAft>
                <a:spcPts val="0"/>
              </a:spcAft>
              <a:buSzPts val="1800"/>
              <a:buFont typeface="Noto Sans Symbols"/>
              <a:buChar char="▪"/>
            </a:pPr>
            <a:r>
              <a:rPr lang="en-US" sz="1600">
                <a:latin typeface="Economica"/>
                <a:ea typeface="Economica"/>
                <a:cs typeface="Economica"/>
                <a:sym typeface="Economica"/>
              </a:rPr>
              <a:t>The outermost track is known as external track and the innermost is known as internal track.</a:t>
            </a:r>
            <a:endParaRPr/>
          </a:p>
          <a:p>
            <a:pPr indent="-457188" lvl="0" marL="609585" rtl="0" algn="l">
              <a:lnSpc>
                <a:spcPct val="115000"/>
              </a:lnSpc>
              <a:spcBef>
                <a:spcPts val="0"/>
              </a:spcBef>
              <a:spcAft>
                <a:spcPts val="0"/>
              </a:spcAft>
              <a:buSzPts val="1800"/>
              <a:buFont typeface="Noto Sans Symbols"/>
              <a:buChar char="▪"/>
            </a:pPr>
            <a:r>
              <a:rPr lang="en-US" sz="1600">
                <a:latin typeface="Economica"/>
                <a:ea typeface="Economica"/>
                <a:cs typeface="Economica"/>
                <a:sym typeface="Economica"/>
              </a:rPr>
              <a:t>If the heads requires to fetch data from an inner track from its current position, then it needs to move forward.</a:t>
            </a:r>
            <a:endParaRPr/>
          </a:p>
          <a:p>
            <a:pPr indent="-457188" lvl="0" marL="609585" rtl="0" algn="l">
              <a:lnSpc>
                <a:spcPct val="115000"/>
              </a:lnSpc>
              <a:spcBef>
                <a:spcPts val="0"/>
              </a:spcBef>
              <a:spcAft>
                <a:spcPts val="0"/>
              </a:spcAft>
              <a:buSzPts val="1800"/>
              <a:buFont typeface="Noto Sans Symbols"/>
              <a:buChar char="▪"/>
            </a:pPr>
            <a:r>
              <a:rPr lang="en-US" sz="1600">
                <a:latin typeface="Economica"/>
                <a:ea typeface="Economica"/>
                <a:cs typeface="Economica"/>
                <a:sym typeface="Economica"/>
              </a:rPr>
              <a:t>If the heads requires to fetch data from an outer track from its current position, then it needs to move backward.</a:t>
            </a:r>
            <a:endParaRPr/>
          </a:p>
          <a:p>
            <a:pPr indent="-457188" lvl="0" marL="609585" rtl="0" algn="l">
              <a:lnSpc>
                <a:spcPct val="115000"/>
              </a:lnSpc>
              <a:spcBef>
                <a:spcPts val="0"/>
              </a:spcBef>
              <a:spcAft>
                <a:spcPts val="0"/>
              </a:spcAft>
              <a:buSzPts val="1800"/>
              <a:buFont typeface="Noto Sans Symbols"/>
              <a:buChar char="▪"/>
            </a:pPr>
            <a:r>
              <a:rPr lang="en-US" sz="1600">
                <a:latin typeface="Economica"/>
                <a:ea typeface="Economica"/>
                <a:cs typeface="Economica"/>
                <a:sym typeface="Economica"/>
              </a:rPr>
              <a:t>Each track (both upper and lower surface) is divided into fixed number of multiple sectors.</a:t>
            </a:r>
            <a:endParaRPr/>
          </a:p>
          <a:p>
            <a:pPr indent="-457188" lvl="0" marL="609585" rtl="0" algn="l">
              <a:lnSpc>
                <a:spcPct val="115000"/>
              </a:lnSpc>
              <a:spcBef>
                <a:spcPts val="0"/>
              </a:spcBef>
              <a:spcAft>
                <a:spcPts val="0"/>
              </a:spcAft>
              <a:buSzPts val="1800"/>
              <a:buFont typeface="Noto Sans Symbols"/>
              <a:buChar char="▪"/>
            </a:pPr>
            <a:r>
              <a:rPr lang="en-US" sz="1600">
                <a:latin typeface="Economica"/>
                <a:ea typeface="Economica"/>
                <a:cs typeface="Economica"/>
                <a:sym typeface="Economica"/>
              </a:rPr>
              <a:t>Data is being stored in sectors.</a:t>
            </a:r>
            <a:endParaRPr/>
          </a:p>
          <a:p>
            <a:pPr indent="0" lvl="0" marL="152396" rtl="0" algn="l">
              <a:lnSpc>
                <a:spcPct val="115000"/>
              </a:lnSpc>
              <a:spcBef>
                <a:spcPts val="0"/>
              </a:spcBef>
              <a:spcAft>
                <a:spcPts val="0"/>
              </a:spcAft>
              <a:buSzPts val="1800"/>
              <a:buNone/>
            </a:pPr>
            <a:r>
              <a:t/>
            </a:r>
            <a:endParaRPr sz="1600">
              <a:latin typeface="Economica"/>
              <a:ea typeface="Economica"/>
              <a:cs typeface="Economica"/>
              <a:sym typeface="Economica"/>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g34957025213_0_241"/>
          <p:cNvSpPr txBox="1"/>
          <p:nvPr>
            <p:ph type="title"/>
          </p:nvPr>
        </p:nvSpPr>
        <p:spPr>
          <a:xfrm>
            <a:off x="415600" y="421233"/>
            <a:ext cx="11360700" cy="11085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en-US"/>
              <a:t>Access Paths: Writing to Disk</a:t>
            </a:r>
            <a:endParaRPr/>
          </a:p>
        </p:txBody>
      </p:sp>
      <p:sp>
        <p:nvSpPr>
          <p:cNvPr id="349" name="Google Shape;349;g34957025213_0_241"/>
          <p:cNvSpPr txBox="1"/>
          <p:nvPr>
            <p:ph idx="1" type="body"/>
          </p:nvPr>
        </p:nvSpPr>
        <p:spPr>
          <a:xfrm>
            <a:off x="415600" y="1709833"/>
            <a:ext cx="11360700" cy="4472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b="1" lang="en-US" sz="2200"/>
              <a:t>Problem:</a:t>
            </a:r>
            <a:endParaRPr b="1" sz="2200"/>
          </a:p>
          <a:p>
            <a:pPr indent="-368300" lvl="0" marL="457200" rtl="0" algn="l">
              <a:lnSpc>
                <a:spcPct val="115000"/>
              </a:lnSpc>
              <a:spcBef>
                <a:spcPts val="0"/>
              </a:spcBef>
              <a:spcAft>
                <a:spcPts val="0"/>
              </a:spcAft>
              <a:buSzPts val="2200"/>
              <a:buChar char="●"/>
            </a:pPr>
            <a:r>
              <a:rPr lang="en-US" sz="2200"/>
              <a:t>A file named “bar” has been created by create() system call.</a:t>
            </a:r>
            <a:endParaRPr sz="2200"/>
          </a:p>
          <a:p>
            <a:pPr indent="-368300" lvl="0" marL="457200" rtl="0" algn="l">
              <a:lnSpc>
                <a:spcPct val="115000"/>
              </a:lnSpc>
              <a:spcBef>
                <a:spcPts val="0"/>
              </a:spcBef>
              <a:spcAft>
                <a:spcPts val="0"/>
              </a:spcAft>
              <a:buSzPts val="2200"/>
              <a:buChar char="●"/>
            </a:pPr>
            <a:r>
              <a:rPr lang="en-US" sz="2200"/>
              <a:t>Path of the newly created file: “/foo/bar” </a:t>
            </a:r>
            <a:endParaRPr sz="2200"/>
          </a:p>
          <a:p>
            <a:pPr indent="-368300" lvl="0" marL="457200" rtl="0" algn="l">
              <a:lnSpc>
                <a:spcPct val="115000"/>
              </a:lnSpc>
              <a:spcBef>
                <a:spcPts val="0"/>
              </a:spcBef>
              <a:spcAft>
                <a:spcPts val="0"/>
              </a:spcAft>
              <a:buSzPts val="2200"/>
              <a:buChar char="●"/>
            </a:pPr>
            <a:r>
              <a:rPr lang="en-US" sz="2200"/>
              <a:t>After creating the file write() system call was issued in the file to write new contents and after the write operation the file has been allocated in 3 data blocks.</a:t>
            </a:r>
            <a:endParaRPr sz="2200"/>
          </a:p>
          <a:p>
            <a:pPr indent="0" lvl="0" marL="0" rtl="0" algn="l">
              <a:lnSpc>
                <a:spcPct val="115000"/>
              </a:lnSpc>
              <a:spcBef>
                <a:spcPts val="0"/>
              </a:spcBef>
              <a:spcAft>
                <a:spcPts val="0"/>
              </a:spcAft>
              <a:buSzPts val="1800"/>
              <a:buNone/>
            </a:pPr>
            <a:r>
              <a:t/>
            </a:r>
            <a:endParaRPr sz="2200"/>
          </a:p>
          <a:p>
            <a:pPr indent="0" lvl="0" marL="0" rtl="0" algn="l">
              <a:lnSpc>
                <a:spcPct val="115000"/>
              </a:lnSpc>
              <a:spcBef>
                <a:spcPts val="0"/>
              </a:spcBef>
              <a:spcAft>
                <a:spcPts val="0"/>
              </a:spcAft>
              <a:buSzPts val="1800"/>
              <a:buNone/>
            </a:pPr>
            <a:r>
              <a:rPr b="1" lang="en-US" sz="2200"/>
              <a:t>Illustrate </a:t>
            </a:r>
            <a:r>
              <a:rPr lang="en-US" sz="2200"/>
              <a:t>the file access path timeline according to the scenario described above. </a:t>
            </a:r>
            <a:endParaRPr sz="2200"/>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g34957025213_0_130"/>
          <p:cNvSpPr txBox="1"/>
          <p:nvPr>
            <p:ph type="title"/>
          </p:nvPr>
        </p:nvSpPr>
        <p:spPr>
          <a:xfrm>
            <a:off x="415600" y="421233"/>
            <a:ext cx="11360700" cy="11085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en-US"/>
              <a:t>Access Paths: Writing to Disk</a:t>
            </a:r>
            <a:endParaRPr/>
          </a:p>
        </p:txBody>
      </p:sp>
      <p:pic>
        <p:nvPicPr>
          <p:cNvPr id="355" name="Google Shape;355;g34957025213_0_130"/>
          <p:cNvPicPr preferRelativeResize="0"/>
          <p:nvPr/>
        </p:nvPicPr>
        <p:blipFill rotWithShape="1">
          <a:blip r:embed="rId3">
            <a:alphaModFix/>
          </a:blip>
          <a:srcRect b="0" l="0" r="0" t="0"/>
          <a:stretch/>
        </p:blipFill>
        <p:spPr>
          <a:xfrm>
            <a:off x="1701010" y="1402475"/>
            <a:ext cx="8789865" cy="5328274"/>
          </a:xfrm>
          <a:prstGeom prst="rect">
            <a:avLst/>
          </a:prstGeom>
          <a:noFill/>
          <a:ln>
            <a:noFill/>
          </a:ln>
        </p:spPr>
      </p:pic>
      <p:sp>
        <p:nvSpPr>
          <p:cNvPr id="356" name="Google Shape;356;g34957025213_0_130"/>
          <p:cNvSpPr/>
          <p:nvPr/>
        </p:nvSpPr>
        <p:spPr>
          <a:xfrm>
            <a:off x="4345425" y="2140975"/>
            <a:ext cx="452400" cy="1980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sp>
        <p:nvSpPr>
          <p:cNvPr id="357" name="Google Shape;357;g34957025213_0_130"/>
          <p:cNvSpPr/>
          <p:nvPr/>
        </p:nvSpPr>
        <p:spPr>
          <a:xfrm>
            <a:off x="4797825" y="2140975"/>
            <a:ext cx="452400" cy="1980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FF0000"/>
                </a:solidFill>
                <a:latin typeface="Open Sans"/>
                <a:ea typeface="Open Sans"/>
                <a:cs typeface="Open Sans"/>
                <a:sym typeface="Open Sans"/>
              </a:rPr>
              <a:t>1</a:t>
            </a:r>
            <a:endParaRPr b="0" i="0" sz="1400" u="none" cap="none" strike="noStrike">
              <a:solidFill>
                <a:srgbClr val="FF0000"/>
              </a:solidFill>
              <a:latin typeface="Open Sans"/>
              <a:ea typeface="Open Sans"/>
              <a:cs typeface="Open Sans"/>
              <a:sym typeface="Open Sans"/>
            </a:endParaRPr>
          </a:p>
        </p:txBody>
      </p:sp>
      <p:sp>
        <p:nvSpPr>
          <p:cNvPr id="358" name="Google Shape;358;g34957025213_0_130"/>
          <p:cNvSpPr/>
          <p:nvPr/>
        </p:nvSpPr>
        <p:spPr>
          <a:xfrm>
            <a:off x="6689575" y="2338975"/>
            <a:ext cx="452400" cy="1980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sp>
        <p:nvSpPr>
          <p:cNvPr id="359" name="Google Shape;359;g34957025213_0_130"/>
          <p:cNvSpPr/>
          <p:nvPr/>
        </p:nvSpPr>
        <p:spPr>
          <a:xfrm>
            <a:off x="7141975" y="2338975"/>
            <a:ext cx="452400" cy="1980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FF0000"/>
                </a:solidFill>
                <a:latin typeface="Open Sans"/>
                <a:ea typeface="Open Sans"/>
                <a:cs typeface="Open Sans"/>
                <a:sym typeface="Open Sans"/>
              </a:rPr>
              <a:t>2</a:t>
            </a:r>
            <a:endParaRPr b="0" i="0" sz="1400" u="none" cap="none" strike="noStrike">
              <a:solidFill>
                <a:srgbClr val="FF0000"/>
              </a:solidFill>
              <a:latin typeface="Open Sans"/>
              <a:ea typeface="Open Sans"/>
              <a:cs typeface="Open Sans"/>
              <a:sym typeface="Open Sans"/>
            </a:endParaRPr>
          </a:p>
        </p:txBody>
      </p:sp>
      <p:sp>
        <p:nvSpPr>
          <p:cNvPr id="360" name="Google Shape;360;g34957025213_0_130"/>
          <p:cNvSpPr/>
          <p:nvPr/>
        </p:nvSpPr>
        <p:spPr>
          <a:xfrm>
            <a:off x="4664350" y="2474050"/>
            <a:ext cx="452400" cy="1980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FF0000"/>
                </a:solidFill>
                <a:latin typeface="Open Sans"/>
                <a:ea typeface="Open Sans"/>
                <a:cs typeface="Open Sans"/>
                <a:sym typeface="Open Sans"/>
              </a:rPr>
              <a:t>3</a:t>
            </a:r>
            <a:endParaRPr b="0" i="0" sz="1400" u="none" cap="none" strike="noStrike">
              <a:solidFill>
                <a:srgbClr val="FF0000"/>
              </a:solidFill>
              <a:latin typeface="Open Sans"/>
              <a:ea typeface="Open Sans"/>
              <a:cs typeface="Open Sans"/>
              <a:sym typeface="Open Sans"/>
            </a:endParaRPr>
          </a:p>
        </p:txBody>
      </p:sp>
      <p:sp>
        <p:nvSpPr>
          <p:cNvPr id="361" name="Google Shape;361;g34957025213_0_130"/>
          <p:cNvSpPr/>
          <p:nvPr/>
        </p:nvSpPr>
        <p:spPr>
          <a:xfrm>
            <a:off x="5116750" y="2474050"/>
            <a:ext cx="452400" cy="1980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0000"/>
              </a:solidFill>
              <a:latin typeface="Open Sans"/>
              <a:ea typeface="Open Sans"/>
              <a:cs typeface="Open Sans"/>
              <a:sym typeface="Open Sans"/>
            </a:endParaRPr>
          </a:p>
        </p:txBody>
      </p:sp>
      <p:sp>
        <p:nvSpPr>
          <p:cNvPr id="362" name="Google Shape;362;g34957025213_0_130"/>
          <p:cNvSpPr/>
          <p:nvPr/>
        </p:nvSpPr>
        <p:spPr>
          <a:xfrm>
            <a:off x="6994350" y="2672050"/>
            <a:ext cx="452400" cy="1980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FF0000"/>
                </a:solidFill>
                <a:latin typeface="Open Sans"/>
                <a:ea typeface="Open Sans"/>
                <a:cs typeface="Open Sans"/>
                <a:sym typeface="Open Sans"/>
              </a:rPr>
              <a:t>4</a:t>
            </a:r>
            <a:endParaRPr b="0" i="0" sz="1400" u="none" cap="none" strike="noStrike">
              <a:solidFill>
                <a:srgbClr val="FF0000"/>
              </a:solidFill>
              <a:latin typeface="Open Sans"/>
              <a:ea typeface="Open Sans"/>
              <a:cs typeface="Open Sans"/>
              <a:sym typeface="Open Sans"/>
            </a:endParaRPr>
          </a:p>
        </p:txBody>
      </p:sp>
      <p:sp>
        <p:nvSpPr>
          <p:cNvPr id="363" name="Google Shape;363;g34957025213_0_130"/>
          <p:cNvSpPr/>
          <p:nvPr/>
        </p:nvSpPr>
        <p:spPr>
          <a:xfrm>
            <a:off x="7446750" y="2672050"/>
            <a:ext cx="452400" cy="1980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0000"/>
              </a:solidFill>
              <a:latin typeface="Open Sans"/>
              <a:ea typeface="Open Sans"/>
              <a:cs typeface="Open Sans"/>
              <a:sym typeface="Open Sans"/>
            </a:endParaRPr>
          </a:p>
        </p:txBody>
      </p:sp>
      <p:sp>
        <p:nvSpPr>
          <p:cNvPr id="364" name="Google Shape;364;g34957025213_0_130"/>
          <p:cNvSpPr/>
          <p:nvPr/>
        </p:nvSpPr>
        <p:spPr>
          <a:xfrm>
            <a:off x="6994350" y="3203125"/>
            <a:ext cx="452400" cy="1980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FF0000"/>
                </a:solidFill>
                <a:latin typeface="Open Sans"/>
                <a:ea typeface="Open Sans"/>
                <a:cs typeface="Open Sans"/>
                <a:sym typeface="Open Sans"/>
              </a:rPr>
              <a:t>6</a:t>
            </a:r>
            <a:endParaRPr b="0" i="0" sz="1400" u="none" cap="none" strike="noStrike">
              <a:solidFill>
                <a:srgbClr val="FF0000"/>
              </a:solidFill>
              <a:latin typeface="Open Sans"/>
              <a:ea typeface="Open Sans"/>
              <a:cs typeface="Open Sans"/>
              <a:sym typeface="Open Sans"/>
            </a:endParaRPr>
          </a:p>
        </p:txBody>
      </p:sp>
      <p:sp>
        <p:nvSpPr>
          <p:cNvPr id="365" name="Google Shape;365;g34957025213_0_130"/>
          <p:cNvSpPr/>
          <p:nvPr/>
        </p:nvSpPr>
        <p:spPr>
          <a:xfrm>
            <a:off x="7446750" y="3203125"/>
            <a:ext cx="452400" cy="1980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0000"/>
              </a:solidFill>
              <a:latin typeface="Open Sans"/>
              <a:ea typeface="Open Sans"/>
              <a:cs typeface="Open Sans"/>
              <a:sym typeface="Open Sans"/>
            </a:endParaRPr>
          </a:p>
        </p:txBody>
      </p:sp>
      <p:sp>
        <p:nvSpPr>
          <p:cNvPr id="366" name="Google Shape;366;g34957025213_0_130"/>
          <p:cNvSpPr/>
          <p:nvPr/>
        </p:nvSpPr>
        <p:spPr>
          <a:xfrm>
            <a:off x="5468775" y="3316275"/>
            <a:ext cx="452400" cy="4305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FF0000"/>
                </a:solidFill>
                <a:latin typeface="Open Sans"/>
                <a:ea typeface="Open Sans"/>
                <a:cs typeface="Open Sans"/>
                <a:sym typeface="Open Sans"/>
              </a:rPr>
              <a:t>7</a:t>
            </a:r>
            <a:endParaRPr b="0" i="0" sz="1400" u="none" cap="none" strike="noStrike">
              <a:solidFill>
                <a:srgbClr val="FF0000"/>
              </a:solidFill>
              <a:latin typeface="Open Sans"/>
              <a:ea typeface="Open Sans"/>
              <a:cs typeface="Open Sans"/>
              <a:sym typeface="Open Sans"/>
            </a:endParaRPr>
          </a:p>
        </p:txBody>
      </p:sp>
      <p:sp>
        <p:nvSpPr>
          <p:cNvPr id="367" name="Google Shape;367;g34957025213_0_130"/>
          <p:cNvSpPr/>
          <p:nvPr/>
        </p:nvSpPr>
        <p:spPr>
          <a:xfrm>
            <a:off x="5921175" y="3316275"/>
            <a:ext cx="452400" cy="4305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0000"/>
              </a:solidFill>
              <a:latin typeface="Open Sans"/>
              <a:ea typeface="Open Sans"/>
              <a:cs typeface="Open Sans"/>
              <a:sym typeface="Open Sans"/>
            </a:endParaRPr>
          </a:p>
        </p:txBody>
      </p:sp>
      <p:sp>
        <p:nvSpPr>
          <p:cNvPr id="368" name="Google Shape;368;g34957025213_0_130"/>
          <p:cNvSpPr/>
          <p:nvPr/>
        </p:nvSpPr>
        <p:spPr>
          <a:xfrm>
            <a:off x="4664350" y="3746775"/>
            <a:ext cx="452400" cy="1980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FF0000"/>
                </a:solidFill>
                <a:latin typeface="Open Sans"/>
                <a:ea typeface="Open Sans"/>
                <a:cs typeface="Open Sans"/>
                <a:sym typeface="Open Sans"/>
              </a:rPr>
              <a:t>8</a:t>
            </a:r>
            <a:endParaRPr b="0" i="0" sz="1400" u="none" cap="none" strike="noStrike">
              <a:solidFill>
                <a:srgbClr val="FF0000"/>
              </a:solidFill>
              <a:latin typeface="Open Sans"/>
              <a:ea typeface="Open Sans"/>
              <a:cs typeface="Open Sans"/>
              <a:sym typeface="Open Sans"/>
            </a:endParaRPr>
          </a:p>
        </p:txBody>
      </p:sp>
      <p:sp>
        <p:nvSpPr>
          <p:cNvPr id="369" name="Google Shape;369;g34957025213_0_130"/>
          <p:cNvSpPr/>
          <p:nvPr/>
        </p:nvSpPr>
        <p:spPr>
          <a:xfrm>
            <a:off x="5116750" y="3746775"/>
            <a:ext cx="452400" cy="1980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0000"/>
              </a:solidFill>
              <a:latin typeface="Open Sans"/>
              <a:ea typeface="Open Sans"/>
              <a:cs typeface="Open Sans"/>
              <a:sym typeface="Open Sans"/>
            </a:endParaRPr>
          </a:p>
        </p:txBody>
      </p:sp>
      <p:sp>
        <p:nvSpPr>
          <p:cNvPr id="370" name="Google Shape;370;g34957025213_0_130"/>
          <p:cNvSpPr/>
          <p:nvPr/>
        </p:nvSpPr>
        <p:spPr>
          <a:xfrm>
            <a:off x="2904750" y="4145750"/>
            <a:ext cx="450900" cy="4305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sp>
        <p:nvSpPr>
          <p:cNvPr id="371" name="Google Shape;371;g34957025213_0_130"/>
          <p:cNvSpPr/>
          <p:nvPr/>
        </p:nvSpPr>
        <p:spPr>
          <a:xfrm>
            <a:off x="3355650" y="4145750"/>
            <a:ext cx="450900" cy="4305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FF0000"/>
                </a:solidFill>
                <a:latin typeface="Open Sans"/>
                <a:ea typeface="Open Sans"/>
                <a:cs typeface="Open Sans"/>
                <a:sym typeface="Open Sans"/>
              </a:rPr>
              <a:t>10</a:t>
            </a:r>
            <a:endParaRPr b="0" i="0" sz="1400" u="none" cap="none" strike="noStrike">
              <a:solidFill>
                <a:srgbClr val="FF0000"/>
              </a:solidFill>
              <a:latin typeface="Open Sans"/>
              <a:ea typeface="Open Sans"/>
              <a:cs typeface="Open Sans"/>
              <a:sym typeface="Open Sans"/>
            </a:endParaRPr>
          </a:p>
        </p:txBody>
      </p:sp>
      <p:sp>
        <p:nvSpPr>
          <p:cNvPr id="372" name="Google Shape;372;g34957025213_0_130"/>
          <p:cNvSpPr/>
          <p:nvPr/>
        </p:nvSpPr>
        <p:spPr>
          <a:xfrm>
            <a:off x="5468775" y="4026325"/>
            <a:ext cx="452400" cy="1980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FF0000"/>
                </a:solidFill>
                <a:latin typeface="Open Sans"/>
                <a:ea typeface="Open Sans"/>
                <a:cs typeface="Open Sans"/>
                <a:sym typeface="Open Sans"/>
              </a:rPr>
              <a:t>9</a:t>
            </a:r>
            <a:endParaRPr b="0" i="0" sz="1400" u="none" cap="none" strike="noStrike">
              <a:solidFill>
                <a:srgbClr val="FF0000"/>
              </a:solidFill>
              <a:latin typeface="Open Sans"/>
              <a:ea typeface="Open Sans"/>
              <a:cs typeface="Open Sans"/>
              <a:sym typeface="Open Sans"/>
            </a:endParaRPr>
          </a:p>
        </p:txBody>
      </p:sp>
      <p:sp>
        <p:nvSpPr>
          <p:cNvPr id="373" name="Google Shape;373;g34957025213_0_130"/>
          <p:cNvSpPr/>
          <p:nvPr/>
        </p:nvSpPr>
        <p:spPr>
          <a:xfrm>
            <a:off x="5921175" y="4026325"/>
            <a:ext cx="452400" cy="1980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0000"/>
              </a:solidFill>
              <a:latin typeface="Open Sans"/>
              <a:ea typeface="Open Sans"/>
              <a:cs typeface="Open Sans"/>
              <a:sym typeface="Open Sans"/>
            </a:endParaRPr>
          </a:p>
        </p:txBody>
      </p:sp>
      <p:sp>
        <p:nvSpPr>
          <p:cNvPr id="374" name="Google Shape;374;g34957025213_0_130"/>
          <p:cNvSpPr/>
          <p:nvPr/>
        </p:nvSpPr>
        <p:spPr>
          <a:xfrm>
            <a:off x="5468775" y="4541750"/>
            <a:ext cx="452400" cy="1980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FF0000"/>
                </a:solidFill>
                <a:latin typeface="Open Sans"/>
                <a:ea typeface="Open Sans"/>
                <a:cs typeface="Open Sans"/>
                <a:sym typeface="Open Sans"/>
              </a:rPr>
              <a:t>12</a:t>
            </a:r>
            <a:endParaRPr b="0" i="0" sz="1400" u="none" cap="none" strike="noStrike">
              <a:solidFill>
                <a:srgbClr val="FF0000"/>
              </a:solidFill>
              <a:latin typeface="Open Sans"/>
              <a:ea typeface="Open Sans"/>
              <a:cs typeface="Open Sans"/>
              <a:sym typeface="Open Sans"/>
            </a:endParaRPr>
          </a:p>
        </p:txBody>
      </p:sp>
      <p:sp>
        <p:nvSpPr>
          <p:cNvPr id="375" name="Google Shape;375;g34957025213_0_130"/>
          <p:cNvSpPr/>
          <p:nvPr/>
        </p:nvSpPr>
        <p:spPr>
          <a:xfrm>
            <a:off x="5921175" y="4541750"/>
            <a:ext cx="452400" cy="1980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0000"/>
              </a:solidFill>
              <a:latin typeface="Open Sans"/>
              <a:ea typeface="Open Sans"/>
              <a:cs typeface="Open Sans"/>
              <a:sym typeface="Open Sans"/>
            </a:endParaRPr>
          </a:p>
        </p:txBody>
      </p:sp>
      <p:sp>
        <p:nvSpPr>
          <p:cNvPr id="376" name="Google Shape;376;g34957025213_0_130"/>
          <p:cNvSpPr/>
          <p:nvPr/>
        </p:nvSpPr>
        <p:spPr>
          <a:xfrm>
            <a:off x="7765800" y="4378250"/>
            <a:ext cx="452400" cy="1980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FF0000"/>
                </a:solidFill>
                <a:latin typeface="Open Sans"/>
                <a:ea typeface="Open Sans"/>
                <a:cs typeface="Open Sans"/>
                <a:sym typeface="Open Sans"/>
              </a:rPr>
              <a:t>11</a:t>
            </a:r>
            <a:endParaRPr b="0" i="0" sz="1400" u="none" cap="none" strike="noStrike">
              <a:solidFill>
                <a:srgbClr val="FF0000"/>
              </a:solidFill>
              <a:latin typeface="Open Sans"/>
              <a:ea typeface="Open Sans"/>
              <a:cs typeface="Open Sans"/>
              <a:sym typeface="Open Sans"/>
            </a:endParaRPr>
          </a:p>
        </p:txBody>
      </p:sp>
      <p:sp>
        <p:nvSpPr>
          <p:cNvPr id="377" name="Google Shape;377;g34957025213_0_130"/>
          <p:cNvSpPr/>
          <p:nvPr/>
        </p:nvSpPr>
        <p:spPr>
          <a:xfrm>
            <a:off x="8218200" y="4378250"/>
            <a:ext cx="452400" cy="1980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0000"/>
              </a:solidFill>
              <a:latin typeface="Open Sans"/>
              <a:ea typeface="Open Sans"/>
              <a:cs typeface="Open Sans"/>
              <a:sym typeface="Open Sans"/>
            </a:endParaRPr>
          </a:p>
        </p:txBody>
      </p:sp>
      <p:sp>
        <p:nvSpPr>
          <p:cNvPr id="378" name="Google Shape;378;g34957025213_0_130"/>
          <p:cNvSpPr/>
          <p:nvPr/>
        </p:nvSpPr>
        <p:spPr>
          <a:xfrm>
            <a:off x="5468775" y="4808750"/>
            <a:ext cx="452400" cy="1980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FF0000"/>
                </a:solidFill>
                <a:latin typeface="Open Sans"/>
                <a:ea typeface="Open Sans"/>
                <a:cs typeface="Open Sans"/>
                <a:sym typeface="Open Sans"/>
              </a:rPr>
              <a:t>13</a:t>
            </a:r>
            <a:endParaRPr b="0" i="0" sz="1400" u="none" cap="none" strike="noStrike">
              <a:solidFill>
                <a:srgbClr val="FF0000"/>
              </a:solidFill>
              <a:latin typeface="Open Sans"/>
              <a:ea typeface="Open Sans"/>
              <a:cs typeface="Open Sans"/>
              <a:sym typeface="Open Sans"/>
            </a:endParaRPr>
          </a:p>
        </p:txBody>
      </p:sp>
      <p:sp>
        <p:nvSpPr>
          <p:cNvPr id="379" name="Google Shape;379;g34957025213_0_130"/>
          <p:cNvSpPr/>
          <p:nvPr/>
        </p:nvSpPr>
        <p:spPr>
          <a:xfrm>
            <a:off x="5921175" y="4808750"/>
            <a:ext cx="452400" cy="1980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0000"/>
              </a:solidFill>
              <a:latin typeface="Open Sans"/>
              <a:ea typeface="Open Sans"/>
              <a:cs typeface="Open Sans"/>
              <a:sym typeface="Open Sans"/>
            </a:endParaRPr>
          </a:p>
        </p:txBody>
      </p:sp>
      <p:sp>
        <p:nvSpPr>
          <p:cNvPr id="380" name="Google Shape;380;g34957025213_0_130"/>
          <p:cNvSpPr/>
          <p:nvPr/>
        </p:nvSpPr>
        <p:spPr>
          <a:xfrm>
            <a:off x="5468775" y="5336725"/>
            <a:ext cx="452400" cy="1980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FF0000"/>
                </a:solidFill>
                <a:latin typeface="Open Sans"/>
                <a:ea typeface="Open Sans"/>
                <a:cs typeface="Open Sans"/>
                <a:sym typeface="Open Sans"/>
              </a:rPr>
              <a:t>16</a:t>
            </a:r>
            <a:endParaRPr b="0" i="0" sz="1400" u="none" cap="none" strike="noStrike">
              <a:solidFill>
                <a:srgbClr val="FF0000"/>
              </a:solidFill>
              <a:latin typeface="Open Sans"/>
              <a:ea typeface="Open Sans"/>
              <a:cs typeface="Open Sans"/>
              <a:sym typeface="Open Sans"/>
            </a:endParaRPr>
          </a:p>
        </p:txBody>
      </p:sp>
      <p:sp>
        <p:nvSpPr>
          <p:cNvPr id="381" name="Google Shape;381;g34957025213_0_130"/>
          <p:cNvSpPr/>
          <p:nvPr/>
        </p:nvSpPr>
        <p:spPr>
          <a:xfrm>
            <a:off x="5921175" y="5336725"/>
            <a:ext cx="452400" cy="1980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0000"/>
              </a:solidFill>
              <a:latin typeface="Open Sans"/>
              <a:ea typeface="Open Sans"/>
              <a:cs typeface="Open Sans"/>
              <a:sym typeface="Open Sans"/>
            </a:endParaRPr>
          </a:p>
        </p:txBody>
      </p:sp>
      <p:sp>
        <p:nvSpPr>
          <p:cNvPr id="382" name="Google Shape;382;g34957025213_0_130"/>
          <p:cNvSpPr/>
          <p:nvPr/>
        </p:nvSpPr>
        <p:spPr>
          <a:xfrm>
            <a:off x="8534075" y="5138725"/>
            <a:ext cx="452400" cy="1980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FF0000"/>
                </a:solidFill>
                <a:latin typeface="Open Sans"/>
                <a:ea typeface="Open Sans"/>
                <a:cs typeface="Open Sans"/>
                <a:sym typeface="Open Sans"/>
              </a:rPr>
              <a:t>15</a:t>
            </a:r>
            <a:endParaRPr b="0" i="0" sz="1400" u="none" cap="none" strike="noStrike">
              <a:solidFill>
                <a:srgbClr val="FF0000"/>
              </a:solidFill>
              <a:latin typeface="Open Sans"/>
              <a:ea typeface="Open Sans"/>
              <a:cs typeface="Open Sans"/>
              <a:sym typeface="Open Sans"/>
            </a:endParaRPr>
          </a:p>
        </p:txBody>
      </p:sp>
      <p:sp>
        <p:nvSpPr>
          <p:cNvPr id="383" name="Google Shape;383;g34957025213_0_130"/>
          <p:cNvSpPr/>
          <p:nvPr/>
        </p:nvSpPr>
        <p:spPr>
          <a:xfrm>
            <a:off x="8986475" y="5138725"/>
            <a:ext cx="452400" cy="1980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0000"/>
              </a:solidFill>
              <a:latin typeface="Open Sans"/>
              <a:ea typeface="Open Sans"/>
              <a:cs typeface="Open Sans"/>
              <a:sym typeface="Open Sans"/>
            </a:endParaRPr>
          </a:p>
        </p:txBody>
      </p:sp>
      <p:sp>
        <p:nvSpPr>
          <p:cNvPr id="384" name="Google Shape;384;g34957025213_0_130"/>
          <p:cNvSpPr/>
          <p:nvPr/>
        </p:nvSpPr>
        <p:spPr>
          <a:xfrm>
            <a:off x="9294500" y="5775000"/>
            <a:ext cx="452400" cy="1980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FF0000"/>
                </a:solidFill>
                <a:latin typeface="Open Sans"/>
                <a:ea typeface="Open Sans"/>
                <a:cs typeface="Open Sans"/>
                <a:sym typeface="Open Sans"/>
              </a:rPr>
              <a:t>19</a:t>
            </a:r>
            <a:endParaRPr b="0" i="0" sz="1400" u="none" cap="none" strike="noStrike">
              <a:solidFill>
                <a:srgbClr val="FF0000"/>
              </a:solidFill>
              <a:latin typeface="Open Sans"/>
              <a:ea typeface="Open Sans"/>
              <a:cs typeface="Open Sans"/>
              <a:sym typeface="Open Sans"/>
            </a:endParaRPr>
          </a:p>
        </p:txBody>
      </p:sp>
      <p:sp>
        <p:nvSpPr>
          <p:cNvPr id="385" name="Google Shape;385;g34957025213_0_130"/>
          <p:cNvSpPr/>
          <p:nvPr/>
        </p:nvSpPr>
        <p:spPr>
          <a:xfrm>
            <a:off x="9746900" y="5775000"/>
            <a:ext cx="452400" cy="1980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0000"/>
              </a:solidFill>
              <a:latin typeface="Open Sans"/>
              <a:ea typeface="Open Sans"/>
              <a:cs typeface="Open Sans"/>
              <a:sym typeface="Open Sans"/>
            </a:endParaRPr>
          </a:p>
        </p:txBody>
      </p:sp>
      <p:sp>
        <p:nvSpPr>
          <p:cNvPr id="386" name="Google Shape;386;g34957025213_0_130"/>
          <p:cNvSpPr/>
          <p:nvPr/>
        </p:nvSpPr>
        <p:spPr>
          <a:xfrm>
            <a:off x="5468775" y="5591175"/>
            <a:ext cx="452400" cy="1980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FF0000"/>
                </a:solidFill>
                <a:latin typeface="Open Sans"/>
                <a:ea typeface="Open Sans"/>
                <a:cs typeface="Open Sans"/>
                <a:sym typeface="Open Sans"/>
              </a:rPr>
              <a:t>17</a:t>
            </a:r>
            <a:endParaRPr b="0" i="0" sz="1400" u="none" cap="none" strike="noStrike">
              <a:solidFill>
                <a:srgbClr val="FF0000"/>
              </a:solidFill>
              <a:latin typeface="Open Sans"/>
              <a:ea typeface="Open Sans"/>
              <a:cs typeface="Open Sans"/>
              <a:sym typeface="Open Sans"/>
            </a:endParaRPr>
          </a:p>
        </p:txBody>
      </p:sp>
      <p:sp>
        <p:nvSpPr>
          <p:cNvPr id="387" name="Google Shape;387;g34957025213_0_130"/>
          <p:cNvSpPr/>
          <p:nvPr/>
        </p:nvSpPr>
        <p:spPr>
          <a:xfrm>
            <a:off x="5921175" y="5591175"/>
            <a:ext cx="452400" cy="1980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0000"/>
              </a:solidFill>
              <a:latin typeface="Open Sans"/>
              <a:ea typeface="Open Sans"/>
              <a:cs typeface="Open Sans"/>
              <a:sym typeface="Open Sans"/>
            </a:endParaRPr>
          </a:p>
        </p:txBody>
      </p:sp>
      <p:sp>
        <p:nvSpPr>
          <p:cNvPr id="388" name="Google Shape;388;g34957025213_0_130"/>
          <p:cNvSpPr/>
          <p:nvPr/>
        </p:nvSpPr>
        <p:spPr>
          <a:xfrm>
            <a:off x="5468775" y="6131700"/>
            <a:ext cx="452400" cy="1980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FF0000"/>
                </a:solidFill>
                <a:latin typeface="Open Sans"/>
                <a:ea typeface="Open Sans"/>
                <a:cs typeface="Open Sans"/>
                <a:sym typeface="Open Sans"/>
              </a:rPr>
              <a:t>20</a:t>
            </a:r>
            <a:endParaRPr b="0" i="0" sz="1400" u="none" cap="none" strike="noStrike">
              <a:solidFill>
                <a:srgbClr val="FF0000"/>
              </a:solidFill>
              <a:latin typeface="Open Sans"/>
              <a:ea typeface="Open Sans"/>
              <a:cs typeface="Open Sans"/>
              <a:sym typeface="Open Sans"/>
            </a:endParaRPr>
          </a:p>
        </p:txBody>
      </p:sp>
      <p:sp>
        <p:nvSpPr>
          <p:cNvPr id="389" name="Google Shape;389;g34957025213_0_130"/>
          <p:cNvSpPr/>
          <p:nvPr/>
        </p:nvSpPr>
        <p:spPr>
          <a:xfrm>
            <a:off x="5921175" y="6131700"/>
            <a:ext cx="452400" cy="1980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0000"/>
              </a:solidFill>
              <a:latin typeface="Open Sans"/>
              <a:ea typeface="Open Sans"/>
              <a:cs typeface="Open Sans"/>
              <a:sym typeface="Open Sans"/>
            </a:endParaRPr>
          </a:p>
        </p:txBody>
      </p:sp>
      <p:sp>
        <p:nvSpPr>
          <p:cNvPr id="390" name="Google Shape;390;g34957025213_0_130"/>
          <p:cNvSpPr/>
          <p:nvPr/>
        </p:nvSpPr>
        <p:spPr>
          <a:xfrm>
            <a:off x="2906250" y="4906225"/>
            <a:ext cx="450900" cy="4305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sp>
        <p:nvSpPr>
          <p:cNvPr id="391" name="Google Shape;391;g34957025213_0_130"/>
          <p:cNvSpPr/>
          <p:nvPr/>
        </p:nvSpPr>
        <p:spPr>
          <a:xfrm>
            <a:off x="3357150" y="4906225"/>
            <a:ext cx="450900" cy="4305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FF0000"/>
                </a:solidFill>
                <a:latin typeface="Open Sans"/>
                <a:ea typeface="Open Sans"/>
                <a:cs typeface="Open Sans"/>
                <a:sym typeface="Open Sans"/>
              </a:rPr>
              <a:t>14</a:t>
            </a:r>
            <a:endParaRPr b="0" i="0" sz="1400" u="none" cap="none" strike="noStrike">
              <a:solidFill>
                <a:srgbClr val="FF0000"/>
              </a:solidFill>
              <a:latin typeface="Open Sans"/>
              <a:ea typeface="Open Sans"/>
              <a:cs typeface="Open Sans"/>
              <a:sym typeface="Open Sans"/>
            </a:endParaRPr>
          </a:p>
        </p:txBody>
      </p:sp>
      <p:sp>
        <p:nvSpPr>
          <p:cNvPr id="392" name="Google Shape;392;g34957025213_0_130"/>
          <p:cNvSpPr/>
          <p:nvPr/>
        </p:nvSpPr>
        <p:spPr>
          <a:xfrm>
            <a:off x="2906250" y="5716875"/>
            <a:ext cx="450900" cy="4305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sp>
        <p:nvSpPr>
          <p:cNvPr id="393" name="Google Shape;393;g34957025213_0_130"/>
          <p:cNvSpPr/>
          <p:nvPr/>
        </p:nvSpPr>
        <p:spPr>
          <a:xfrm>
            <a:off x="3357150" y="5716875"/>
            <a:ext cx="450900" cy="4305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FF0000"/>
                </a:solidFill>
                <a:latin typeface="Open Sans"/>
                <a:ea typeface="Open Sans"/>
                <a:cs typeface="Open Sans"/>
                <a:sym typeface="Open Sans"/>
              </a:rPr>
              <a:t>18</a:t>
            </a:r>
            <a:endParaRPr b="0" i="0" sz="1400" u="none" cap="none" strike="noStrike">
              <a:solidFill>
                <a:srgbClr val="FF0000"/>
              </a:solidFill>
              <a:latin typeface="Open Sans"/>
              <a:ea typeface="Open Sans"/>
              <a:cs typeface="Open Sans"/>
              <a:sym typeface="Open Sans"/>
            </a:endParaRPr>
          </a:p>
        </p:txBody>
      </p:sp>
      <p:sp>
        <p:nvSpPr>
          <p:cNvPr id="394" name="Google Shape;394;g34957025213_0_130"/>
          <p:cNvSpPr/>
          <p:nvPr/>
        </p:nvSpPr>
        <p:spPr>
          <a:xfrm>
            <a:off x="3130200" y="2870050"/>
            <a:ext cx="450900" cy="4305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FF0000"/>
                </a:solidFill>
                <a:latin typeface="Open Sans"/>
                <a:ea typeface="Open Sans"/>
                <a:cs typeface="Open Sans"/>
                <a:sym typeface="Open Sans"/>
              </a:rPr>
              <a:t>5</a:t>
            </a:r>
            <a:endParaRPr b="0" i="0" sz="1400" u="none" cap="none" strike="noStrike">
              <a:solidFill>
                <a:srgbClr val="FF0000"/>
              </a:solidFill>
              <a:latin typeface="Open Sans"/>
              <a:ea typeface="Open Sans"/>
              <a:cs typeface="Open Sans"/>
              <a:sym typeface="Open Sans"/>
            </a:endParaRPr>
          </a:p>
        </p:txBody>
      </p:sp>
      <p:sp>
        <p:nvSpPr>
          <p:cNvPr id="395" name="Google Shape;395;g34957025213_0_130"/>
          <p:cNvSpPr/>
          <p:nvPr/>
        </p:nvSpPr>
        <p:spPr>
          <a:xfrm>
            <a:off x="3581100" y="2870050"/>
            <a:ext cx="450900" cy="4305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0000"/>
              </a:solidFill>
              <a:latin typeface="Open Sans"/>
              <a:ea typeface="Open Sans"/>
              <a:cs typeface="Open Sans"/>
              <a:sym typeface="Open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5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5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6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6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9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6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6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6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7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7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7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7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7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9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8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8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8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9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8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8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g32b0dbbf76b_0_81"/>
          <p:cNvSpPr txBox="1"/>
          <p:nvPr>
            <p:ph type="ctrTitle"/>
          </p:nvPr>
        </p:nvSpPr>
        <p:spPr>
          <a:xfrm>
            <a:off x="4059600" y="1925673"/>
            <a:ext cx="4072800" cy="2049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4200"/>
              <a:buNone/>
            </a:pPr>
            <a:r>
              <a:rPr lang="en-US">
                <a:solidFill>
                  <a:srgbClr val="00B050"/>
                </a:solidFill>
              </a:rPr>
              <a:t>Crash Consistency and Journaling</a:t>
            </a:r>
            <a:endParaRPr>
              <a:solidFill>
                <a:srgbClr val="00B050"/>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g32b10a25ec7_0_0"/>
          <p:cNvSpPr txBox="1"/>
          <p:nvPr>
            <p:ph type="title"/>
          </p:nvPr>
        </p:nvSpPr>
        <p:spPr>
          <a:xfrm>
            <a:off x="554133" y="421233"/>
            <a:ext cx="15147733" cy="1108400"/>
          </a:xfrm>
          <a:prstGeom prst="rect">
            <a:avLst/>
          </a:prstGeom>
          <a:noFill/>
          <a:ln>
            <a:noFill/>
          </a:ln>
          <a:effectLst>
            <a:outerShdw rotWithShape="0" algn="ctr" dir="2700000" dist="17961">
              <a:schemeClr val="dk1"/>
            </a:outerShdw>
          </a:effectLst>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4200"/>
              <a:buNone/>
            </a:pPr>
            <a:r>
              <a:rPr lang="en-US">
                <a:solidFill>
                  <a:srgbClr val="00B050"/>
                </a:solidFill>
              </a:rPr>
              <a:t>Overview</a:t>
            </a:r>
            <a:endParaRPr>
              <a:solidFill>
                <a:srgbClr val="00B050"/>
              </a:solidFill>
            </a:endParaRPr>
          </a:p>
        </p:txBody>
      </p:sp>
      <p:sp>
        <p:nvSpPr>
          <p:cNvPr id="406" name="Google Shape;406;g32b10a25ec7_0_0"/>
          <p:cNvSpPr txBox="1"/>
          <p:nvPr>
            <p:ph idx="1" type="body"/>
          </p:nvPr>
        </p:nvSpPr>
        <p:spPr>
          <a:xfrm>
            <a:off x="554133" y="1633633"/>
            <a:ext cx="15147600" cy="4472100"/>
          </a:xfrm>
          <a:prstGeom prst="rect">
            <a:avLst/>
          </a:prstGeom>
          <a:noFill/>
          <a:ln>
            <a:noFill/>
          </a:ln>
        </p:spPr>
        <p:txBody>
          <a:bodyPr anchorCtr="0" anchor="t" bIns="45700" lIns="91425" spcFirstLastPara="1" rIns="91425" wrap="square" tIns="45700">
            <a:normAutofit/>
          </a:bodyPr>
          <a:lstStyle/>
          <a:p>
            <a:pPr indent="-342900" lvl="0" marL="342900" rtl="0" algn="l">
              <a:lnSpc>
                <a:spcPct val="150000"/>
              </a:lnSpc>
              <a:spcBef>
                <a:spcPts val="0"/>
              </a:spcBef>
              <a:spcAft>
                <a:spcPts val="0"/>
              </a:spcAft>
              <a:buClr>
                <a:srgbClr val="002060"/>
              </a:buClr>
              <a:buSzPts val="1300"/>
              <a:buChar char="●"/>
            </a:pPr>
            <a:r>
              <a:rPr lang="en-US"/>
              <a:t>File system data structures must </a:t>
            </a:r>
            <a:r>
              <a:rPr b="1" lang="en-US"/>
              <a:t>persist.</a:t>
            </a:r>
            <a:endParaRPr b="1"/>
          </a:p>
          <a:p>
            <a:pPr indent="-285750" lvl="1" marL="742950" rtl="0" algn="l">
              <a:lnSpc>
                <a:spcPct val="150000"/>
              </a:lnSpc>
              <a:spcBef>
                <a:spcPts val="360"/>
              </a:spcBef>
              <a:spcAft>
                <a:spcPts val="0"/>
              </a:spcAft>
              <a:buSzPts val="1800"/>
              <a:buChar char="○"/>
            </a:pPr>
            <a:r>
              <a:rPr lang="en-US"/>
              <a:t>files, directories, all of the other metadata ,etc</a:t>
            </a:r>
            <a:endParaRPr/>
          </a:p>
          <a:p>
            <a:pPr indent="-171450" lvl="1" marL="742950" rtl="0" algn="l">
              <a:lnSpc>
                <a:spcPct val="150000"/>
              </a:lnSpc>
              <a:spcBef>
                <a:spcPts val="360"/>
              </a:spcBef>
              <a:spcAft>
                <a:spcPts val="0"/>
              </a:spcAft>
              <a:buSzPts val="1800"/>
              <a:buNone/>
            </a:pPr>
            <a:r>
              <a:t/>
            </a:r>
            <a:endParaRPr/>
          </a:p>
          <a:p>
            <a:pPr indent="-342900" lvl="0" marL="342900" rtl="0" algn="l">
              <a:lnSpc>
                <a:spcPct val="150000"/>
              </a:lnSpc>
              <a:spcBef>
                <a:spcPts val="400"/>
              </a:spcBef>
              <a:spcAft>
                <a:spcPts val="0"/>
              </a:spcAft>
              <a:buClr>
                <a:srgbClr val="002060"/>
              </a:buClr>
              <a:buSzPts val="1300"/>
              <a:buChar char="●"/>
            </a:pPr>
            <a:r>
              <a:rPr lang="en-US"/>
              <a:t>How to update persistent data structure? </a:t>
            </a:r>
            <a:endParaRPr/>
          </a:p>
          <a:p>
            <a:pPr indent="-285750" lvl="1" marL="742950" rtl="0" algn="l">
              <a:lnSpc>
                <a:spcPct val="150000"/>
              </a:lnSpc>
              <a:spcBef>
                <a:spcPts val="360"/>
              </a:spcBef>
              <a:spcAft>
                <a:spcPts val="0"/>
              </a:spcAft>
              <a:buSzPts val="1800"/>
              <a:buChar char="○"/>
            </a:pPr>
            <a:r>
              <a:rPr lang="en-US"/>
              <a:t>If the system crashes or loses power, on-disk structure will be in </a:t>
            </a:r>
            <a:r>
              <a:rPr b="1" lang="en-US"/>
              <a:t>inconsistent</a:t>
            </a:r>
            <a:r>
              <a:rPr lang="en-US"/>
              <a:t> state.</a:t>
            </a:r>
            <a:endParaRPr/>
          </a:p>
          <a:p>
            <a:pPr indent="-171450" lvl="1" marL="742950" rtl="0" algn="l">
              <a:lnSpc>
                <a:spcPct val="150000"/>
              </a:lnSpc>
              <a:spcBef>
                <a:spcPts val="360"/>
              </a:spcBef>
              <a:spcAft>
                <a:spcPts val="0"/>
              </a:spcAft>
              <a:buSzPts val="1800"/>
              <a:buNone/>
            </a:pPr>
            <a:r>
              <a:t/>
            </a:r>
            <a:endParaRPr/>
          </a:p>
          <a:p>
            <a:pPr indent="-342900" lvl="0" marL="342900" rtl="0" algn="l">
              <a:lnSpc>
                <a:spcPct val="150000"/>
              </a:lnSpc>
              <a:spcBef>
                <a:spcPts val="400"/>
              </a:spcBef>
              <a:spcAft>
                <a:spcPts val="0"/>
              </a:spcAft>
              <a:buClr>
                <a:srgbClr val="002060"/>
              </a:buClr>
              <a:buSzPts val="1300"/>
              <a:buChar char="●"/>
            </a:pPr>
            <a:r>
              <a:rPr lang="en-US"/>
              <a:t>In this chapter, we describe how to update file system consistently</a:t>
            </a:r>
            <a:endParaRPr/>
          </a:p>
        </p:txBody>
      </p:sp>
      <p:sp>
        <p:nvSpPr>
          <p:cNvPr id="407" name="Google Shape;407;g32b10a25ec7_0_0"/>
          <p:cNvSpPr txBox="1"/>
          <p:nvPr>
            <p:ph idx="12" type="sldNum"/>
          </p:nvPr>
        </p:nvSpPr>
        <p:spPr>
          <a:xfrm>
            <a:off x="15062148" y="6217623"/>
            <a:ext cx="975467" cy="524800"/>
          </a:xfrm>
          <a:prstGeom prst="rect">
            <a:avLst/>
          </a:prstGeom>
          <a:noFill/>
          <a:ln>
            <a:noFill/>
          </a:ln>
        </p:spPr>
        <p:txBody>
          <a:bodyPr anchorCtr="0" anchor="ctr" bIns="45700" lIns="91425" spcFirstLastPara="1" rIns="91425" wrap="square" tIns="45700">
            <a:normAutofit/>
          </a:bodyPr>
          <a:lstStyle/>
          <a:p>
            <a:pPr indent="0" lvl="0" marL="0" rtl="0" algn="r">
              <a:lnSpc>
                <a:spcPct val="100000"/>
              </a:lnSpc>
              <a:spcBef>
                <a:spcPts val="0"/>
              </a:spcBef>
              <a:spcAft>
                <a:spcPts val="0"/>
              </a:spcAft>
              <a:buSzPts val="1000"/>
              <a:buNone/>
            </a:pPr>
            <a:fld id="{00000000-1234-1234-1234-123412341234}" type="slidenum">
              <a:rPr b="0" lang="en-US">
                <a:solidFill>
                  <a:schemeClr val="dk1"/>
                </a:solidFill>
                <a:latin typeface="Economica"/>
                <a:ea typeface="Economica"/>
                <a:cs typeface="Economica"/>
                <a:sym typeface="Economica"/>
              </a:rPr>
              <a:t>‹#›</a:t>
            </a:fld>
            <a:endParaRPr b="0">
              <a:solidFill>
                <a:schemeClr val="dk1"/>
              </a:solidFill>
              <a:latin typeface="Economica"/>
              <a:ea typeface="Economica"/>
              <a:cs typeface="Economica"/>
              <a:sym typeface="Economica"/>
            </a:endParaRPr>
          </a:p>
        </p:txBody>
      </p:sp>
      <p:sp>
        <p:nvSpPr>
          <p:cNvPr id="408" name="Google Shape;408;g32b10a25ec7_0_0"/>
          <p:cNvSpPr txBox="1"/>
          <p:nvPr/>
        </p:nvSpPr>
        <p:spPr>
          <a:xfrm>
            <a:off x="1915222" y="5817513"/>
            <a:ext cx="8023302"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Chapter 42 from this Book: https://www.dropbox.com/scl/fi/v44z7gtbacrqlxo71brra/Remzi-H.-Arpaci-Dusseau-Andrea-C.-Arpaci-Dusseau-Operating-Systems-Three-Easy-Pieces-2023.pdf?rlkey=77bvmf6k57mrr701tryc8tj0u&amp;dl=0</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g32b10a25ec7_0_8"/>
          <p:cNvSpPr txBox="1"/>
          <p:nvPr>
            <p:ph type="title"/>
          </p:nvPr>
        </p:nvSpPr>
        <p:spPr>
          <a:xfrm>
            <a:off x="554133" y="421233"/>
            <a:ext cx="15147733" cy="1108400"/>
          </a:xfrm>
          <a:prstGeom prst="rect">
            <a:avLst/>
          </a:prstGeom>
          <a:noFill/>
          <a:ln>
            <a:noFill/>
          </a:ln>
          <a:effectLst>
            <a:outerShdw rotWithShape="0" algn="ctr" dir="2700000" dist="17961">
              <a:schemeClr val="dk1"/>
            </a:outerShdw>
          </a:effectLst>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4200"/>
              <a:buNone/>
            </a:pPr>
            <a:r>
              <a:rPr lang="en-US">
                <a:solidFill>
                  <a:srgbClr val="00B050"/>
                </a:solidFill>
              </a:rPr>
              <a:t>An Example of Crash Consistency</a:t>
            </a:r>
            <a:endParaRPr>
              <a:solidFill>
                <a:srgbClr val="00B050"/>
              </a:solidFill>
            </a:endParaRPr>
          </a:p>
        </p:txBody>
      </p:sp>
      <p:sp>
        <p:nvSpPr>
          <p:cNvPr id="414" name="Google Shape;414;g32b10a25ec7_0_8"/>
          <p:cNvSpPr txBox="1"/>
          <p:nvPr>
            <p:ph idx="1" type="body"/>
          </p:nvPr>
        </p:nvSpPr>
        <p:spPr>
          <a:xfrm>
            <a:off x="145425" y="1339350"/>
            <a:ext cx="11965800" cy="5359200"/>
          </a:xfrm>
          <a:prstGeom prst="rect">
            <a:avLst/>
          </a:prstGeom>
          <a:noFill/>
          <a:ln>
            <a:noFill/>
          </a:ln>
        </p:spPr>
        <p:txBody>
          <a:bodyPr anchorCtr="0" anchor="t" bIns="45700" lIns="91425" spcFirstLastPara="1" rIns="91425" wrap="square" tIns="45700">
            <a:normAutofit/>
          </a:bodyPr>
          <a:lstStyle/>
          <a:p>
            <a:pPr indent="-342900" lvl="0" marL="342900" rtl="0" algn="l">
              <a:lnSpc>
                <a:spcPct val="150000"/>
              </a:lnSpc>
              <a:spcBef>
                <a:spcPts val="0"/>
              </a:spcBef>
              <a:spcAft>
                <a:spcPts val="0"/>
              </a:spcAft>
              <a:buClr>
                <a:srgbClr val="002060"/>
              </a:buClr>
              <a:buSzPts val="1170"/>
              <a:buChar char="●"/>
            </a:pPr>
            <a:r>
              <a:rPr lang="en-US" sz="1800"/>
              <a:t>Scenario</a:t>
            </a:r>
            <a:endParaRPr/>
          </a:p>
          <a:p>
            <a:pPr indent="-285750" lvl="1" marL="742950" rtl="0" algn="l">
              <a:lnSpc>
                <a:spcPct val="150000"/>
              </a:lnSpc>
              <a:spcBef>
                <a:spcPts val="320"/>
              </a:spcBef>
              <a:spcAft>
                <a:spcPts val="0"/>
              </a:spcAft>
              <a:buSzPts val="1600"/>
              <a:buChar char="○"/>
            </a:pPr>
            <a:r>
              <a:rPr lang="en-US" sz="1600"/>
              <a:t>Append of a single data block to an existing file.</a:t>
            </a:r>
            <a:endParaRPr sz="1600"/>
          </a:p>
          <a:p>
            <a:pPr indent="-285750" lvl="1" marL="742950" rtl="0" algn="l">
              <a:lnSpc>
                <a:spcPct val="150000"/>
              </a:lnSpc>
              <a:spcBef>
                <a:spcPts val="320"/>
              </a:spcBef>
              <a:spcAft>
                <a:spcPts val="0"/>
              </a:spcAft>
              <a:buSzPts val="1600"/>
              <a:buChar char="○"/>
            </a:pPr>
            <a:r>
              <a:rPr lang="en-US" sz="1600"/>
              <a:t>open() ⇒ lseek() ⇒ write() ⇒ close()</a:t>
            </a:r>
            <a:endParaRPr sz="1600"/>
          </a:p>
          <a:p>
            <a:pPr indent="-268605" lvl="0" marL="342900" rtl="0" algn="l">
              <a:lnSpc>
                <a:spcPct val="150000"/>
              </a:lnSpc>
              <a:spcBef>
                <a:spcPts val="360"/>
              </a:spcBef>
              <a:spcAft>
                <a:spcPts val="0"/>
              </a:spcAft>
              <a:buClr>
                <a:srgbClr val="002060"/>
              </a:buClr>
              <a:buSzPts val="1170"/>
              <a:buNone/>
            </a:pPr>
            <a:r>
              <a:t/>
            </a:r>
            <a:endParaRPr b="1" sz="1800"/>
          </a:p>
        </p:txBody>
      </p:sp>
      <p:graphicFrame>
        <p:nvGraphicFramePr>
          <p:cNvPr id="415" name="Google Shape;415;g32b10a25ec7_0_8"/>
          <p:cNvGraphicFramePr/>
          <p:nvPr/>
        </p:nvGraphicFramePr>
        <p:xfrm>
          <a:off x="335365" y="3284984"/>
          <a:ext cx="3000000" cy="3000000"/>
        </p:xfrm>
        <a:graphic>
          <a:graphicData uri="http://schemas.openxmlformats.org/drawingml/2006/table">
            <a:tbl>
              <a:tblPr bandRow="1" firstRow="1">
                <a:noFill/>
                <a:tableStyleId>{2EA80F96-18CD-4975-B26A-C9041A91148B}</a:tableStyleId>
              </a:tblPr>
              <a:tblGrid>
                <a:gridCol w="472100"/>
                <a:gridCol w="472100"/>
                <a:gridCol w="472100"/>
                <a:gridCol w="472100"/>
                <a:gridCol w="472100"/>
                <a:gridCol w="472100"/>
                <a:gridCol w="472100"/>
                <a:gridCol w="472100"/>
                <a:gridCol w="653350"/>
                <a:gridCol w="653350"/>
                <a:gridCol w="653350"/>
                <a:gridCol w="653350"/>
                <a:gridCol w="653350"/>
                <a:gridCol w="653350"/>
                <a:gridCol w="653350"/>
                <a:gridCol w="653350"/>
                <a:gridCol w="653350"/>
                <a:gridCol w="653350"/>
                <a:gridCol w="653350"/>
                <a:gridCol w="653350"/>
              </a:tblGrid>
              <a:tr h="432050">
                <a:tc>
                  <a:txBody>
                    <a:bodyPr/>
                    <a:lstStyle/>
                    <a:p>
                      <a:pPr indent="0" lvl="0" marL="0" marR="0" rtl="0" algn="ctr">
                        <a:lnSpc>
                          <a:spcPct val="100000"/>
                        </a:lnSpc>
                        <a:spcBef>
                          <a:spcPts val="0"/>
                        </a:spcBef>
                        <a:spcAft>
                          <a:spcPts val="0"/>
                        </a:spcAft>
                        <a:buClr>
                          <a:srgbClr val="000000"/>
                        </a:buClr>
                        <a:buSzPts val="1200"/>
                        <a:buFont typeface="Arial"/>
                        <a:buNone/>
                      </a:pPr>
                      <a:r>
                        <a:t/>
                      </a:r>
                      <a:endParaRPr b="0" sz="1200" u="none" cap="none" strike="noStrike">
                        <a:solidFill>
                          <a:schemeClr val="lt1"/>
                        </a:solidFill>
                        <a:latin typeface="Malgun Gothic"/>
                        <a:ea typeface="Malgun Gothic"/>
                        <a:cs typeface="Malgun Gothic"/>
                        <a:sym typeface="Malgun Gothic"/>
                      </a:endParaRPr>
                    </a:p>
                  </a:txBody>
                  <a:tcPr marT="45725" marB="45725" marR="121925" marL="1219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t/>
                      </a:r>
                      <a:endParaRPr b="0" sz="1200" u="none" cap="none" strike="noStrike">
                        <a:solidFill>
                          <a:schemeClr val="lt1"/>
                        </a:solidFill>
                        <a:latin typeface="Malgun Gothic"/>
                        <a:ea typeface="Malgun Gothic"/>
                        <a:cs typeface="Malgun Gothic"/>
                        <a:sym typeface="Malgun Gothic"/>
                      </a:endParaRPr>
                    </a:p>
                  </a:txBody>
                  <a:tcPr marT="45725" marB="45725" marR="121925" marL="1219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t/>
                      </a:r>
                      <a:endParaRPr b="0" sz="1200" u="none" cap="none" strike="noStrike">
                        <a:solidFill>
                          <a:schemeClr val="lt1"/>
                        </a:solidFill>
                        <a:latin typeface="Malgun Gothic"/>
                        <a:ea typeface="Malgun Gothic"/>
                        <a:cs typeface="Malgun Gothic"/>
                        <a:sym typeface="Malgun Gothic"/>
                      </a:endParaRPr>
                    </a:p>
                  </a:txBody>
                  <a:tcPr marT="45725" marB="45725" marR="121925" marL="1219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BFBFBF"/>
                    </a:solidFill>
                  </a:tcPr>
                </a:tc>
                <a:tc>
                  <a:txBody>
                    <a:bodyPr/>
                    <a:lstStyle/>
                    <a:p>
                      <a:pPr indent="0" lvl="0" marL="0" marR="0" rtl="0" algn="ctr">
                        <a:lnSpc>
                          <a:spcPct val="100000"/>
                        </a:lnSpc>
                        <a:spcBef>
                          <a:spcPts val="0"/>
                        </a:spcBef>
                        <a:spcAft>
                          <a:spcPts val="0"/>
                        </a:spcAft>
                        <a:buClr>
                          <a:srgbClr val="000000"/>
                        </a:buClr>
                        <a:buSzPts val="1200"/>
                        <a:buFont typeface="Arial"/>
                        <a:buNone/>
                      </a:pPr>
                      <a:r>
                        <a:t/>
                      </a:r>
                      <a:endParaRPr b="0" sz="1200" u="none" cap="none" strike="noStrike">
                        <a:solidFill>
                          <a:schemeClr val="lt1"/>
                        </a:solidFill>
                        <a:latin typeface="Malgun Gothic"/>
                        <a:ea typeface="Malgun Gothic"/>
                        <a:cs typeface="Malgun Gothic"/>
                        <a:sym typeface="Malgun Gothic"/>
                      </a:endParaRPr>
                    </a:p>
                  </a:txBody>
                  <a:tcPr marT="45725" marB="45725" marR="121925" marL="1219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1200"/>
                        <a:buFont typeface="Gulim"/>
                        <a:buNone/>
                      </a:pPr>
                      <a:r>
                        <a:t/>
                      </a:r>
                      <a:endParaRPr b="0" sz="1200" u="none" cap="none" strike="noStrike">
                        <a:solidFill>
                          <a:schemeClr val="lt1"/>
                        </a:solidFill>
                        <a:latin typeface="Malgun Gothic"/>
                        <a:ea typeface="Malgun Gothic"/>
                        <a:cs typeface="Malgun Gothic"/>
                        <a:sym typeface="Malgun Gothic"/>
                      </a:endParaRPr>
                    </a:p>
                  </a:txBody>
                  <a:tcPr marT="45725" marB="45725" marR="121925" marL="1219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1200"/>
                        <a:buFont typeface="Gulim"/>
                        <a:buNone/>
                      </a:pPr>
                      <a:r>
                        <a:t/>
                      </a:r>
                      <a:endParaRPr b="0" sz="1200" u="none" cap="none" strike="noStrike">
                        <a:solidFill>
                          <a:schemeClr val="lt1"/>
                        </a:solidFill>
                        <a:latin typeface="Malgun Gothic"/>
                        <a:ea typeface="Malgun Gothic"/>
                        <a:cs typeface="Malgun Gothic"/>
                        <a:sym typeface="Malgun Gothic"/>
                      </a:endParaRPr>
                    </a:p>
                  </a:txBody>
                  <a:tcPr marT="45725" marB="45725" marR="121925" marL="1219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1200"/>
                        <a:buFont typeface="Gulim"/>
                        <a:buNone/>
                      </a:pPr>
                      <a:r>
                        <a:t/>
                      </a:r>
                      <a:endParaRPr b="0" sz="1200" u="none" cap="none" strike="noStrike">
                        <a:solidFill>
                          <a:schemeClr val="lt1"/>
                        </a:solidFill>
                        <a:latin typeface="Malgun Gothic"/>
                        <a:ea typeface="Malgun Gothic"/>
                        <a:cs typeface="Malgun Gothic"/>
                        <a:sym typeface="Malgun Gothic"/>
                      </a:endParaRPr>
                    </a:p>
                  </a:txBody>
                  <a:tcPr marT="45725" marB="45725" marR="121925" marL="1219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1200"/>
                        <a:buFont typeface="Gulim"/>
                        <a:buNone/>
                      </a:pPr>
                      <a:r>
                        <a:t/>
                      </a:r>
                      <a:endParaRPr b="0" sz="1200" u="none" cap="none" strike="noStrike">
                        <a:solidFill>
                          <a:schemeClr val="lt1"/>
                        </a:solidFill>
                        <a:latin typeface="Malgun Gothic"/>
                        <a:ea typeface="Malgun Gothic"/>
                        <a:cs typeface="Malgun Gothic"/>
                        <a:sym typeface="Malgun Gothic"/>
                      </a:endParaRPr>
                    </a:p>
                  </a:txBody>
                  <a:tcPr marT="45725" marB="45725" marR="121925" marL="1219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t/>
                      </a:r>
                      <a:endParaRPr b="0" sz="1200" u="none" cap="none" strike="noStrike">
                        <a:solidFill>
                          <a:schemeClr val="dk1"/>
                        </a:solidFill>
                        <a:latin typeface="Malgun Gothic"/>
                        <a:ea typeface="Malgun Gothic"/>
                        <a:cs typeface="Malgun Gothic"/>
                        <a:sym typeface="Malgun Gothic"/>
                      </a:endParaRPr>
                    </a:p>
                  </a:txBody>
                  <a:tcPr marT="45725" marB="45725" marR="121925" marL="1219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t/>
                      </a:r>
                      <a:endParaRPr b="0" sz="1200" u="none" cap="none" strike="noStrike">
                        <a:solidFill>
                          <a:schemeClr val="dk1"/>
                        </a:solidFill>
                        <a:latin typeface="Malgun Gothic"/>
                        <a:ea typeface="Malgun Gothic"/>
                        <a:cs typeface="Malgun Gothic"/>
                        <a:sym typeface="Malgun Gothic"/>
                      </a:endParaRPr>
                    </a:p>
                  </a:txBody>
                  <a:tcPr marT="45725" marB="45725" marR="121925" marL="1219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1200"/>
                        <a:buFont typeface="Malgun Gothic"/>
                        <a:buNone/>
                      </a:pPr>
                      <a:r>
                        <a:rPr b="0" lang="en-US" sz="1200" u="none" cap="none" strike="noStrike">
                          <a:solidFill>
                            <a:schemeClr val="dk1"/>
                          </a:solidFill>
                          <a:latin typeface="Malgun Gothic"/>
                          <a:ea typeface="Malgun Gothic"/>
                          <a:cs typeface="Malgun Gothic"/>
                          <a:sym typeface="Malgun Gothic"/>
                        </a:rPr>
                        <a:t>I[v1]</a:t>
                      </a:r>
                      <a:endParaRPr b="0" sz="1200" u="none" cap="none" strike="noStrike">
                        <a:solidFill>
                          <a:schemeClr val="dk1"/>
                        </a:solidFill>
                        <a:latin typeface="Malgun Gothic"/>
                        <a:ea typeface="Malgun Gothic"/>
                        <a:cs typeface="Malgun Gothic"/>
                        <a:sym typeface="Malgun Gothic"/>
                      </a:endParaRPr>
                    </a:p>
                  </a:txBody>
                  <a:tcPr marT="9525" marB="0" marR="12700" marL="127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BFBFBF"/>
                    </a:solidFill>
                  </a:tcPr>
                </a:tc>
                <a:tc>
                  <a:txBody>
                    <a:bodyPr/>
                    <a:lstStyle/>
                    <a:p>
                      <a:pPr indent="0" lvl="0" marL="0" marR="0" rtl="0" algn="ctr">
                        <a:lnSpc>
                          <a:spcPct val="100000"/>
                        </a:lnSpc>
                        <a:spcBef>
                          <a:spcPts val="0"/>
                        </a:spcBef>
                        <a:spcAft>
                          <a:spcPts val="0"/>
                        </a:spcAft>
                        <a:buClr>
                          <a:srgbClr val="000000"/>
                        </a:buClr>
                        <a:buSzPts val="1200"/>
                        <a:buFont typeface="Arial"/>
                        <a:buNone/>
                      </a:pPr>
                      <a:r>
                        <a:t/>
                      </a:r>
                      <a:endParaRPr b="0" sz="1200" u="none" cap="none" strike="noStrike">
                        <a:solidFill>
                          <a:schemeClr val="dk1"/>
                        </a:solidFill>
                        <a:latin typeface="Malgun Gothic"/>
                        <a:ea typeface="Malgun Gothic"/>
                        <a:cs typeface="Malgun Gothic"/>
                        <a:sym typeface="Malgun Gothic"/>
                      </a:endParaRPr>
                    </a:p>
                  </a:txBody>
                  <a:tcPr marT="9525" marB="0" marR="12700" marL="127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rowSpan="2">
                  <a:txBody>
                    <a:bodyPr/>
                    <a:lstStyle/>
                    <a:p>
                      <a:pPr indent="0" lvl="0" marL="0" marR="0" rtl="0" algn="ctr">
                        <a:lnSpc>
                          <a:spcPct val="100000"/>
                        </a:lnSpc>
                        <a:spcBef>
                          <a:spcPts val="0"/>
                        </a:spcBef>
                        <a:spcAft>
                          <a:spcPts val="0"/>
                        </a:spcAft>
                        <a:buClr>
                          <a:srgbClr val="000000"/>
                        </a:buClr>
                        <a:buSzPts val="1200"/>
                        <a:buFont typeface="Arial"/>
                        <a:buNone/>
                      </a:pPr>
                      <a:r>
                        <a:t/>
                      </a:r>
                      <a:endParaRPr b="0" sz="1200" u="none" cap="none" strike="noStrike">
                        <a:solidFill>
                          <a:schemeClr val="dk1"/>
                        </a:solidFill>
                        <a:latin typeface="Malgun Gothic"/>
                        <a:ea typeface="Malgun Gothic"/>
                        <a:cs typeface="Malgun Gothic"/>
                        <a:sym typeface="Malgun Gothic"/>
                      </a:endParaRPr>
                    </a:p>
                  </a:txBody>
                  <a:tcPr marT="9525" marB="0" marR="12700" marL="127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rowSpan="2">
                  <a:txBody>
                    <a:bodyPr/>
                    <a:lstStyle/>
                    <a:p>
                      <a:pPr indent="0" lvl="0" marL="0" marR="0" rtl="0" algn="ctr">
                        <a:lnSpc>
                          <a:spcPct val="100000"/>
                        </a:lnSpc>
                        <a:spcBef>
                          <a:spcPts val="0"/>
                        </a:spcBef>
                        <a:spcAft>
                          <a:spcPts val="0"/>
                        </a:spcAft>
                        <a:buClr>
                          <a:srgbClr val="000000"/>
                        </a:buClr>
                        <a:buSzPts val="1200"/>
                        <a:buFont typeface="Arial"/>
                        <a:buNone/>
                      </a:pPr>
                      <a:r>
                        <a:t/>
                      </a:r>
                      <a:endParaRPr b="0" sz="1200" u="none" cap="none" strike="noStrike">
                        <a:solidFill>
                          <a:schemeClr val="dk1"/>
                        </a:solidFill>
                        <a:latin typeface="Malgun Gothic"/>
                        <a:ea typeface="Malgun Gothic"/>
                        <a:cs typeface="Malgun Gothic"/>
                        <a:sym typeface="Malgun Gothic"/>
                      </a:endParaRPr>
                    </a:p>
                  </a:txBody>
                  <a:tcPr marT="9525" marB="0" marR="12700" marL="127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rowSpan="2">
                  <a:txBody>
                    <a:bodyPr/>
                    <a:lstStyle/>
                    <a:p>
                      <a:pPr indent="0" lvl="0" marL="0" marR="0" rtl="0" algn="ctr">
                        <a:lnSpc>
                          <a:spcPct val="100000"/>
                        </a:lnSpc>
                        <a:spcBef>
                          <a:spcPts val="0"/>
                        </a:spcBef>
                        <a:spcAft>
                          <a:spcPts val="0"/>
                        </a:spcAft>
                        <a:buClr>
                          <a:srgbClr val="000000"/>
                        </a:buClr>
                        <a:buSzPts val="1200"/>
                        <a:buFont typeface="Arial"/>
                        <a:buNone/>
                      </a:pPr>
                      <a:r>
                        <a:t/>
                      </a:r>
                      <a:endParaRPr b="0" sz="1200" u="none" cap="none" strike="noStrike">
                        <a:solidFill>
                          <a:schemeClr val="dk1"/>
                        </a:solidFill>
                        <a:latin typeface="Malgun Gothic"/>
                        <a:ea typeface="Malgun Gothic"/>
                        <a:cs typeface="Malgun Gothic"/>
                        <a:sym typeface="Malgun Gothic"/>
                      </a:endParaRPr>
                    </a:p>
                  </a:txBody>
                  <a:tcPr marT="9525" marB="0" marR="12700" marL="127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rowSpan="2">
                  <a:txBody>
                    <a:bodyPr/>
                    <a:lstStyle/>
                    <a:p>
                      <a:pPr indent="0" lvl="0" marL="0" marR="0" rtl="0" algn="ctr">
                        <a:lnSpc>
                          <a:spcPct val="100000"/>
                        </a:lnSpc>
                        <a:spcBef>
                          <a:spcPts val="0"/>
                        </a:spcBef>
                        <a:spcAft>
                          <a:spcPts val="0"/>
                        </a:spcAft>
                        <a:buClr>
                          <a:srgbClr val="000000"/>
                        </a:buClr>
                        <a:buSzPts val="1200"/>
                        <a:buFont typeface="Arial"/>
                        <a:buNone/>
                      </a:pPr>
                      <a:r>
                        <a:t/>
                      </a:r>
                      <a:endParaRPr b="0" sz="1200" u="none" cap="none" strike="noStrike">
                        <a:solidFill>
                          <a:schemeClr val="dk1"/>
                        </a:solidFill>
                        <a:latin typeface="Malgun Gothic"/>
                        <a:ea typeface="Malgun Gothic"/>
                        <a:cs typeface="Malgun Gothic"/>
                        <a:sym typeface="Malgun Gothic"/>
                      </a:endParaRPr>
                    </a:p>
                  </a:txBody>
                  <a:tcPr marT="9525" marB="0" marR="12700" marL="127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rowSpan="2">
                  <a:txBody>
                    <a:bodyPr/>
                    <a:lstStyle/>
                    <a:p>
                      <a:pPr indent="0" lvl="0" marL="0" marR="0" rtl="0" algn="ctr">
                        <a:lnSpc>
                          <a:spcPct val="100000"/>
                        </a:lnSpc>
                        <a:spcBef>
                          <a:spcPts val="0"/>
                        </a:spcBef>
                        <a:spcAft>
                          <a:spcPts val="0"/>
                        </a:spcAft>
                        <a:buClr>
                          <a:srgbClr val="000000"/>
                        </a:buClr>
                        <a:buSzPts val="1200"/>
                        <a:buFont typeface="Arial"/>
                        <a:buNone/>
                      </a:pPr>
                      <a:r>
                        <a:rPr b="0" lang="en-US" sz="1200" u="none" cap="none" strike="noStrike">
                          <a:solidFill>
                            <a:schemeClr val="dk1"/>
                          </a:solidFill>
                          <a:latin typeface="Malgun Gothic"/>
                          <a:ea typeface="Malgun Gothic"/>
                          <a:cs typeface="Malgun Gothic"/>
                          <a:sym typeface="Malgun Gothic"/>
                        </a:rPr>
                        <a:t>Da</a:t>
                      </a:r>
                      <a:endParaRPr sz="1400" u="none" cap="none" strike="noStrike"/>
                    </a:p>
                  </a:txBody>
                  <a:tcPr marT="9525" marB="0" marR="12700" marL="127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BFBFBF"/>
                    </a:solidFill>
                  </a:tcPr>
                </a:tc>
                <a:tc rowSpan="2">
                  <a:txBody>
                    <a:bodyPr/>
                    <a:lstStyle/>
                    <a:p>
                      <a:pPr indent="0" lvl="0" marL="0" marR="0" rtl="0" algn="ctr">
                        <a:lnSpc>
                          <a:spcPct val="100000"/>
                        </a:lnSpc>
                        <a:spcBef>
                          <a:spcPts val="0"/>
                        </a:spcBef>
                        <a:spcAft>
                          <a:spcPts val="0"/>
                        </a:spcAft>
                        <a:buClr>
                          <a:srgbClr val="000000"/>
                        </a:buClr>
                        <a:buSzPts val="1200"/>
                        <a:buFont typeface="Arial"/>
                        <a:buNone/>
                      </a:pPr>
                      <a:r>
                        <a:t/>
                      </a:r>
                      <a:endParaRPr b="0" sz="1200" u="none" cap="none" strike="noStrike">
                        <a:solidFill>
                          <a:schemeClr val="dk1"/>
                        </a:solidFill>
                        <a:latin typeface="Malgun Gothic"/>
                        <a:ea typeface="Malgun Gothic"/>
                        <a:cs typeface="Malgun Gothic"/>
                        <a:sym typeface="Malgun Gothic"/>
                      </a:endParaRPr>
                    </a:p>
                  </a:txBody>
                  <a:tcPr marT="9525" marB="0" marR="12700" marL="127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rowSpan="2">
                  <a:txBody>
                    <a:bodyPr/>
                    <a:lstStyle/>
                    <a:p>
                      <a:pPr indent="0" lvl="0" marL="0" marR="0" rtl="0" algn="ctr">
                        <a:lnSpc>
                          <a:spcPct val="100000"/>
                        </a:lnSpc>
                        <a:spcBef>
                          <a:spcPts val="0"/>
                        </a:spcBef>
                        <a:spcAft>
                          <a:spcPts val="0"/>
                        </a:spcAft>
                        <a:buClr>
                          <a:srgbClr val="000000"/>
                        </a:buClr>
                        <a:buSzPts val="1200"/>
                        <a:buFont typeface="Arial"/>
                        <a:buNone/>
                      </a:pPr>
                      <a:r>
                        <a:t/>
                      </a:r>
                      <a:endParaRPr b="0" sz="1200" u="none" cap="none" strike="noStrike">
                        <a:solidFill>
                          <a:schemeClr val="dk1"/>
                        </a:solidFill>
                        <a:latin typeface="Malgun Gothic"/>
                        <a:ea typeface="Malgun Gothic"/>
                        <a:cs typeface="Malgun Gothic"/>
                        <a:sym typeface="Malgun Gothic"/>
                      </a:endParaRPr>
                    </a:p>
                  </a:txBody>
                  <a:tcPr marT="9525" marB="0" marR="12700" marL="127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rowSpan="2">
                  <a:txBody>
                    <a:bodyPr/>
                    <a:lstStyle/>
                    <a:p>
                      <a:pPr indent="0" lvl="0" marL="0" marR="0" rtl="0" algn="ctr">
                        <a:lnSpc>
                          <a:spcPct val="100000"/>
                        </a:lnSpc>
                        <a:spcBef>
                          <a:spcPts val="0"/>
                        </a:spcBef>
                        <a:spcAft>
                          <a:spcPts val="0"/>
                        </a:spcAft>
                        <a:buClr>
                          <a:srgbClr val="000000"/>
                        </a:buClr>
                        <a:buSzPts val="1200"/>
                        <a:buFont typeface="Arial"/>
                        <a:buNone/>
                      </a:pPr>
                      <a:r>
                        <a:t/>
                      </a:r>
                      <a:endParaRPr b="0" sz="1200" u="none" cap="none" strike="noStrike">
                        <a:solidFill>
                          <a:schemeClr val="dk1"/>
                        </a:solidFill>
                        <a:latin typeface="Malgun Gothic"/>
                        <a:ea typeface="Malgun Gothic"/>
                        <a:cs typeface="Malgun Gothic"/>
                        <a:sym typeface="Malgun Gothic"/>
                      </a:endParaRPr>
                    </a:p>
                  </a:txBody>
                  <a:tcPr marT="9525" marB="0" marR="12700" marL="127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432050">
                <a:tc>
                  <a:txBody>
                    <a:bodyPr/>
                    <a:lstStyle/>
                    <a:p>
                      <a:pPr indent="0" lvl="0" marL="0" marR="0" rtl="0" algn="ctr">
                        <a:lnSpc>
                          <a:spcPct val="100000"/>
                        </a:lnSpc>
                        <a:spcBef>
                          <a:spcPts val="0"/>
                        </a:spcBef>
                        <a:spcAft>
                          <a:spcPts val="0"/>
                        </a:spcAft>
                        <a:buClr>
                          <a:srgbClr val="000000"/>
                        </a:buClr>
                        <a:buSzPts val="1200"/>
                        <a:buFont typeface="Arial"/>
                        <a:buNone/>
                      </a:pPr>
                      <a:r>
                        <a:t/>
                      </a:r>
                      <a:endParaRPr b="0" sz="1200" u="none" cap="none" strike="noStrike">
                        <a:solidFill>
                          <a:schemeClr val="lt1"/>
                        </a:solidFill>
                        <a:latin typeface="Malgun Gothic"/>
                        <a:ea typeface="Malgun Gothic"/>
                        <a:cs typeface="Malgun Gothic"/>
                        <a:sym typeface="Malgun Gothic"/>
                      </a:endParaRPr>
                    </a:p>
                  </a:txBody>
                  <a:tcPr marT="45725" marB="45725" marR="121925" marL="1219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t/>
                      </a:r>
                      <a:endParaRPr b="0" sz="1200" u="none" cap="none" strike="noStrike">
                        <a:solidFill>
                          <a:schemeClr val="lt1"/>
                        </a:solidFill>
                        <a:latin typeface="Malgun Gothic"/>
                        <a:ea typeface="Malgun Gothic"/>
                        <a:cs typeface="Malgun Gothic"/>
                        <a:sym typeface="Malgun Gothic"/>
                      </a:endParaRPr>
                    </a:p>
                  </a:txBody>
                  <a:tcPr marT="45725" marB="45725" marR="121925" marL="1219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t/>
                      </a:r>
                      <a:endParaRPr b="0" sz="1200" u="none" cap="none" strike="noStrike">
                        <a:solidFill>
                          <a:schemeClr val="lt1"/>
                        </a:solidFill>
                        <a:latin typeface="Malgun Gothic"/>
                        <a:ea typeface="Malgun Gothic"/>
                        <a:cs typeface="Malgun Gothic"/>
                        <a:sym typeface="Malgun Gothic"/>
                      </a:endParaRPr>
                    </a:p>
                  </a:txBody>
                  <a:tcPr marT="45725" marB="45725" marR="121925" marL="1219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t/>
                      </a:r>
                      <a:endParaRPr b="0" sz="1200" u="none" cap="none" strike="noStrike">
                        <a:solidFill>
                          <a:schemeClr val="lt1"/>
                        </a:solidFill>
                        <a:latin typeface="Malgun Gothic"/>
                        <a:ea typeface="Malgun Gothic"/>
                        <a:cs typeface="Malgun Gothic"/>
                        <a:sym typeface="Malgun Gothic"/>
                      </a:endParaRPr>
                    </a:p>
                  </a:txBody>
                  <a:tcPr marT="45725" marB="45725" marR="121925" marL="1219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1200"/>
                        <a:buFont typeface="Malgun Gothic"/>
                        <a:buNone/>
                      </a:pPr>
                      <a:r>
                        <a:rPr b="0" lang="en-US" sz="1000" u="none" cap="none" strike="noStrike">
                          <a:solidFill>
                            <a:schemeClr val="dk1"/>
                          </a:solidFill>
                          <a:latin typeface="Malgun Gothic"/>
                          <a:ea typeface="Malgun Gothic"/>
                          <a:cs typeface="Malgun Gothic"/>
                          <a:sym typeface="Malgun Gothic"/>
                        </a:rPr>
                        <a:t>B [v1]</a:t>
                      </a:r>
                      <a:endParaRPr b="0" sz="1000" u="none" cap="none" strike="noStrike">
                        <a:solidFill>
                          <a:schemeClr val="lt1"/>
                        </a:solidFill>
                        <a:latin typeface="Malgun Gothic"/>
                        <a:ea typeface="Malgun Gothic"/>
                        <a:cs typeface="Malgun Gothic"/>
                        <a:sym typeface="Malgun Gothic"/>
                      </a:endParaRPr>
                    </a:p>
                  </a:txBody>
                  <a:tcPr marT="45725" marB="45725" marR="121925" marL="1219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BFBFBF"/>
                    </a:solidFill>
                  </a:tcPr>
                </a:tc>
                <a:tc>
                  <a:txBody>
                    <a:bodyPr/>
                    <a:lstStyle/>
                    <a:p>
                      <a:pPr indent="0" lvl="0" marL="0" marR="0" rtl="0" algn="ctr">
                        <a:lnSpc>
                          <a:spcPct val="100000"/>
                        </a:lnSpc>
                        <a:spcBef>
                          <a:spcPts val="0"/>
                        </a:spcBef>
                        <a:spcAft>
                          <a:spcPts val="0"/>
                        </a:spcAft>
                        <a:buClr>
                          <a:schemeClr val="dk1"/>
                        </a:buClr>
                        <a:buSzPts val="1200"/>
                        <a:buFont typeface="Gulim"/>
                        <a:buNone/>
                      </a:pPr>
                      <a:r>
                        <a:t/>
                      </a:r>
                      <a:endParaRPr b="0" sz="1200" u="none" cap="none" strike="noStrike">
                        <a:solidFill>
                          <a:schemeClr val="lt1"/>
                        </a:solidFill>
                        <a:latin typeface="Malgun Gothic"/>
                        <a:ea typeface="Malgun Gothic"/>
                        <a:cs typeface="Malgun Gothic"/>
                        <a:sym typeface="Malgun Gothic"/>
                      </a:endParaRPr>
                    </a:p>
                  </a:txBody>
                  <a:tcPr marT="45725" marB="45725" marR="121925" marL="1219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1200"/>
                        <a:buFont typeface="Gulim"/>
                        <a:buNone/>
                      </a:pPr>
                      <a:r>
                        <a:t/>
                      </a:r>
                      <a:endParaRPr b="0" sz="1200" u="none" cap="none" strike="noStrike">
                        <a:solidFill>
                          <a:schemeClr val="lt1"/>
                        </a:solidFill>
                        <a:latin typeface="Malgun Gothic"/>
                        <a:ea typeface="Malgun Gothic"/>
                        <a:cs typeface="Malgun Gothic"/>
                        <a:sym typeface="Malgun Gothic"/>
                      </a:endParaRPr>
                    </a:p>
                  </a:txBody>
                  <a:tcPr marT="45725" marB="45725" marR="121925" marL="1219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1200"/>
                        <a:buFont typeface="Gulim"/>
                        <a:buNone/>
                      </a:pPr>
                      <a:r>
                        <a:t/>
                      </a:r>
                      <a:endParaRPr b="0" sz="1200" u="none" cap="none" strike="noStrike">
                        <a:solidFill>
                          <a:schemeClr val="lt1"/>
                        </a:solidFill>
                        <a:latin typeface="Malgun Gothic"/>
                        <a:ea typeface="Malgun Gothic"/>
                        <a:cs typeface="Malgun Gothic"/>
                        <a:sym typeface="Malgun Gothic"/>
                      </a:endParaRPr>
                    </a:p>
                  </a:txBody>
                  <a:tcPr marT="45725" marB="45725" marR="121925" marL="1219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t/>
                      </a:r>
                      <a:endParaRPr b="0" sz="1200" u="none" cap="none" strike="noStrike">
                        <a:solidFill>
                          <a:schemeClr val="dk1"/>
                        </a:solidFill>
                        <a:latin typeface="Malgun Gothic"/>
                        <a:ea typeface="Malgun Gothic"/>
                        <a:cs typeface="Malgun Gothic"/>
                        <a:sym typeface="Malgun Gothic"/>
                      </a:endParaRPr>
                    </a:p>
                  </a:txBody>
                  <a:tcPr marT="45725" marB="45725" marR="121925" marL="1219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t/>
                      </a:r>
                      <a:endParaRPr b="0" sz="1200" u="none" cap="none" strike="noStrike">
                        <a:solidFill>
                          <a:schemeClr val="dk1"/>
                        </a:solidFill>
                        <a:latin typeface="Malgun Gothic"/>
                        <a:ea typeface="Malgun Gothic"/>
                        <a:cs typeface="Malgun Gothic"/>
                        <a:sym typeface="Malgun Gothic"/>
                      </a:endParaRPr>
                    </a:p>
                  </a:txBody>
                  <a:tcPr marT="9525" marB="0" marR="12700" marL="127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t/>
                      </a:r>
                      <a:endParaRPr b="0" sz="1200" u="none" cap="none" strike="noStrike">
                        <a:solidFill>
                          <a:schemeClr val="dk1"/>
                        </a:solidFill>
                        <a:latin typeface="Malgun Gothic"/>
                        <a:ea typeface="Malgun Gothic"/>
                        <a:cs typeface="Malgun Gothic"/>
                        <a:sym typeface="Malgun Gothic"/>
                      </a:endParaRPr>
                    </a:p>
                  </a:txBody>
                  <a:tcPr marT="9525" marB="0" marR="12700" marL="127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t/>
                      </a:r>
                      <a:endParaRPr b="0" sz="1200" u="none" cap="none" strike="noStrike">
                        <a:solidFill>
                          <a:schemeClr val="dk1"/>
                        </a:solidFill>
                        <a:latin typeface="Malgun Gothic"/>
                        <a:ea typeface="Malgun Gothic"/>
                        <a:cs typeface="Malgun Gothic"/>
                        <a:sym typeface="Malgun Gothic"/>
                      </a:endParaRPr>
                    </a:p>
                  </a:txBody>
                  <a:tcPr marT="9525" marB="0" marR="12700" marL="127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vMerge="1"/>
                <a:tc vMerge="1"/>
                <a:tc vMerge="1"/>
                <a:tc vMerge="1"/>
                <a:tc vMerge="1"/>
                <a:tc vMerge="1"/>
                <a:tc vMerge="1"/>
                <a:tc vMerge="1"/>
              </a:tr>
            </a:tbl>
          </a:graphicData>
        </a:graphic>
      </p:graphicFrame>
      <p:cxnSp>
        <p:nvCxnSpPr>
          <p:cNvPr id="416" name="Google Shape;416;g32b10a25ec7_0_8"/>
          <p:cNvCxnSpPr/>
          <p:nvPr/>
        </p:nvCxnSpPr>
        <p:spPr>
          <a:xfrm>
            <a:off x="326893" y="2873390"/>
            <a:ext cx="0" cy="1404000"/>
          </a:xfrm>
          <a:prstGeom prst="straightConnector1">
            <a:avLst/>
          </a:prstGeom>
          <a:noFill/>
          <a:ln cap="flat" cmpd="sng" w="19050">
            <a:solidFill>
              <a:schemeClr val="dk1"/>
            </a:solidFill>
            <a:prstDash val="solid"/>
            <a:round/>
            <a:headEnd len="sm" w="sm" type="none"/>
            <a:tailEnd len="sm" w="sm" type="none"/>
          </a:ln>
        </p:spPr>
      </p:cxnSp>
      <p:cxnSp>
        <p:nvCxnSpPr>
          <p:cNvPr id="417" name="Google Shape;417;g32b10a25ec7_0_8"/>
          <p:cNvCxnSpPr/>
          <p:nvPr/>
        </p:nvCxnSpPr>
        <p:spPr>
          <a:xfrm>
            <a:off x="2224419" y="2873390"/>
            <a:ext cx="0" cy="1404000"/>
          </a:xfrm>
          <a:prstGeom prst="straightConnector1">
            <a:avLst/>
          </a:prstGeom>
          <a:noFill/>
          <a:ln cap="flat" cmpd="sng" w="19050">
            <a:solidFill>
              <a:schemeClr val="dk1"/>
            </a:solidFill>
            <a:prstDash val="solid"/>
            <a:round/>
            <a:headEnd len="sm" w="sm" type="none"/>
            <a:tailEnd len="sm" w="sm" type="none"/>
          </a:ln>
        </p:spPr>
      </p:cxnSp>
      <p:cxnSp>
        <p:nvCxnSpPr>
          <p:cNvPr id="418" name="Google Shape;418;g32b10a25ec7_0_8"/>
          <p:cNvCxnSpPr/>
          <p:nvPr/>
        </p:nvCxnSpPr>
        <p:spPr>
          <a:xfrm>
            <a:off x="4113643" y="2873390"/>
            <a:ext cx="0" cy="1404000"/>
          </a:xfrm>
          <a:prstGeom prst="straightConnector1">
            <a:avLst/>
          </a:prstGeom>
          <a:noFill/>
          <a:ln cap="flat" cmpd="sng" w="19050">
            <a:solidFill>
              <a:schemeClr val="dk1"/>
            </a:solidFill>
            <a:prstDash val="solid"/>
            <a:round/>
            <a:headEnd len="sm" w="sm" type="none"/>
            <a:tailEnd len="sm" w="sm" type="none"/>
          </a:ln>
        </p:spPr>
      </p:cxnSp>
      <p:cxnSp>
        <p:nvCxnSpPr>
          <p:cNvPr id="419" name="Google Shape;419;g32b10a25ec7_0_8"/>
          <p:cNvCxnSpPr/>
          <p:nvPr/>
        </p:nvCxnSpPr>
        <p:spPr>
          <a:xfrm>
            <a:off x="6722864" y="2873390"/>
            <a:ext cx="0" cy="1404000"/>
          </a:xfrm>
          <a:prstGeom prst="straightConnector1">
            <a:avLst/>
          </a:prstGeom>
          <a:noFill/>
          <a:ln cap="flat" cmpd="sng" w="19050">
            <a:solidFill>
              <a:schemeClr val="dk1"/>
            </a:solidFill>
            <a:prstDash val="solid"/>
            <a:round/>
            <a:headEnd len="sm" w="sm" type="none"/>
            <a:tailEnd len="sm" w="sm" type="none"/>
          </a:ln>
        </p:spPr>
      </p:cxnSp>
      <p:sp>
        <p:nvSpPr>
          <p:cNvPr id="420" name="Google Shape;420;g32b10a25ec7_0_8"/>
          <p:cNvSpPr txBox="1"/>
          <p:nvPr/>
        </p:nvSpPr>
        <p:spPr>
          <a:xfrm>
            <a:off x="719403" y="2636912"/>
            <a:ext cx="1131471" cy="52322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Malgun Gothic"/>
                <a:ea typeface="Malgun Gothic"/>
                <a:cs typeface="Malgun Gothic"/>
                <a:sym typeface="Malgun Gothic"/>
              </a:rPr>
              <a:t>Inode</a:t>
            </a:r>
            <a:endParaRPr b="0" i="0" sz="1400" u="none" cap="none" strike="noStrike">
              <a:solidFill>
                <a:schemeClr val="dk1"/>
              </a:solidFill>
              <a:latin typeface="Malgun Gothic"/>
              <a:ea typeface="Malgun Gothic"/>
              <a:cs typeface="Malgun Gothic"/>
              <a:sym typeface="Malgun Gothic"/>
            </a:endParaRPr>
          </a:p>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Malgun Gothic"/>
                <a:ea typeface="Malgun Gothic"/>
                <a:cs typeface="Malgun Gothic"/>
                <a:sym typeface="Malgun Gothic"/>
              </a:rPr>
              <a:t>Bitmap</a:t>
            </a:r>
            <a:endParaRPr b="0" i="0" sz="1400" u="none" cap="none" strike="noStrike">
              <a:solidFill>
                <a:schemeClr val="dk1"/>
              </a:solidFill>
              <a:latin typeface="Malgun Gothic"/>
              <a:ea typeface="Malgun Gothic"/>
              <a:cs typeface="Malgun Gothic"/>
              <a:sym typeface="Malgun Gothic"/>
            </a:endParaRPr>
          </a:p>
        </p:txBody>
      </p:sp>
      <p:sp>
        <p:nvSpPr>
          <p:cNvPr id="421" name="Google Shape;421;g32b10a25ec7_0_8"/>
          <p:cNvSpPr txBox="1"/>
          <p:nvPr/>
        </p:nvSpPr>
        <p:spPr>
          <a:xfrm>
            <a:off x="2543605" y="2636912"/>
            <a:ext cx="1131471" cy="52322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Malgun Gothic"/>
                <a:ea typeface="Malgun Gothic"/>
                <a:cs typeface="Malgun Gothic"/>
                <a:sym typeface="Malgun Gothic"/>
              </a:rPr>
              <a:t>Data</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Malgun Gothic"/>
                <a:ea typeface="Malgun Gothic"/>
                <a:cs typeface="Malgun Gothic"/>
                <a:sym typeface="Malgun Gothic"/>
              </a:rPr>
              <a:t>Bitmap</a:t>
            </a:r>
            <a:endParaRPr b="0" i="0" sz="1400" u="none" cap="none" strike="noStrike">
              <a:solidFill>
                <a:schemeClr val="dk1"/>
              </a:solidFill>
              <a:latin typeface="Malgun Gothic"/>
              <a:ea typeface="Malgun Gothic"/>
              <a:cs typeface="Malgun Gothic"/>
              <a:sym typeface="Malgun Gothic"/>
            </a:endParaRPr>
          </a:p>
        </p:txBody>
      </p:sp>
      <p:sp>
        <p:nvSpPr>
          <p:cNvPr id="422" name="Google Shape;422;g32b10a25ec7_0_8"/>
          <p:cNvSpPr txBox="1"/>
          <p:nvPr/>
        </p:nvSpPr>
        <p:spPr>
          <a:xfrm>
            <a:off x="4793165" y="2744634"/>
            <a:ext cx="1131471"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Malgun Gothic"/>
                <a:ea typeface="Malgun Gothic"/>
                <a:cs typeface="Malgun Gothic"/>
                <a:sym typeface="Malgun Gothic"/>
              </a:rPr>
              <a:t>Inodes</a:t>
            </a:r>
            <a:endParaRPr b="0" i="0" sz="1400" u="none" cap="none" strike="noStrike">
              <a:solidFill>
                <a:schemeClr val="dk1"/>
              </a:solidFill>
              <a:latin typeface="Malgun Gothic"/>
              <a:ea typeface="Malgun Gothic"/>
              <a:cs typeface="Malgun Gothic"/>
              <a:sym typeface="Malgun Gothic"/>
            </a:endParaRPr>
          </a:p>
        </p:txBody>
      </p:sp>
      <p:sp>
        <p:nvSpPr>
          <p:cNvPr id="423" name="Google Shape;423;g32b10a25ec7_0_8"/>
          <p:cNvSpPr txBox="1"/>
          <p:nvPr/>
        </p:nvSpPr>
        <p:spPr>
          <a:xfrm>
            <a:off x="8324903" y="2744634"/>
            <a:ext cx="2283599"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Malgun Gothic"/>
                <a:ea typeface="Malgun Gothic"/>
                <a:cs typeface="Malgun Gothic"/>
                <a:sym typeface="Malgun Gothic"/>
              </a:rPr>
              <a:t>Data Blocks</a:t>
            </a:r>
            <a:endParaRPr b="0" i="0" sz="1400" u="none" cap="none" strike="noStrike">
              <a:solidFill>
                <a:schemeClr val="dk1"/>
              </a:solidFill>
              <a:latin typeface="Malgun Gothic"/>
              <a:ea typeface="Malgun Gothic"/>
              <a:cs typeface="Malgun Gothic"/>
              <a:sym typeface="Malgun Gothic"/>
            </a:endParaRPr>
          </a:p>
        </p:txBody>
      </p:sp>
      <p:sp>
        <p:nvSpPr>
          <p:cNvPr id="424" name="Google Shape;424;g32b10a25ec7_0_8"/>
          <p:cNvSpPr txBox="1"/>
          <p:nvPr/>
        </p:nvSpPr>
        <p:spPr>
          <a:xfrm>
            <a:off x="3887755" y="4633391"/>
            <a:ext cx="4986551"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Malgun Gothic"/>
                <a:ea typeface="Malgun Gothic"/>
                <a:cs typeface="Malgun Gothic"/>
                <a:sym typeface="Malgun Gothic"/>
              </a:rPr>
              <a:t>Before Append a single data block</a:t>
            </a:r>
            <a:endParaRPr b="0" i="0" sz="1400" u="none" cap="none" strike="noStrike">
              <a:solidFill>
                <a:schemeClr val="dk1"/>
              </a:solidFill>
              <a:latin typeface="Malgun Gothic"/>
              <a:ea typeface="Malgun Gothic"/>
              <a:cs typeface="Malgun Gothic"/>
              <a:sym typeface="Malgun Gothic"/>
            </a:endParaRPr>
          </a:p>
        </p:txBody>
      </p:sp>
      <p:sp>
        <p:nvSpPr>
          <p:cNvPr id="425" name="Google Shape;425;g32b10a25ec7_0_8"/>
          <p:cNvSpPr txBox="1"/>
          <p:nvPr>
            <p:ph idx="12" type="sldNum"/>
          </p:nvPr>
        </p:nvSpPr>
        <p:spPr>
          <a:xfrm>
            <a:off x="15062148" y="6217623"/>
            <a:ext cx="975467" cy="5248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
        <p:nvSpPr>
          <p:cNvPr id="426" name="Google Shape;426;g32b10a25ec7_0_8"/>
          <p:cNvSpPr txBox="1"/>
          <p:nvPr/>
        </p:nvSpPr>
        <p:spPr>
          <a:xfrm>
            <a:off x="719403" y="5000236"/>
            <a:ext cx="11094081" cy="1600398"/>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1400"/>
              <a:buFont typeface="Arial"/>
              <a:buChar char="•"/>
            </a:pPr>
            <a:r>
              <a:rPr b="0" i="0" lang="en-US" sz="1400" u="none" cap="none" strike="noStrike">
                <a:solidFill>
                  <a:schemeClr val="dk1"/>
                </a:solidFill>
                <a:latin typeface="Malgun Gothic"/>
                <a:ea typeface="Malgun Gothic"/>
                <a:cs typeface="Malgun Gothic"/>
                <a:sym typeface="Malgun Gothic"/>
              </a:rPr>
              <a:t>Inode Bitmap represents the number of the Inode block (0, 1, …, 7 in this example) which is filled, 1 (shaded blox) indicates full, 0 empty (blank box)</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400"/>
              <a:buFont typeface="Arial"/>
              <a:buChar char="•"/>
            </a:pPr>
            <a:r>
              <a:rPr b="0" i="0" lang="en-US" sz="1400" u="none" cap="none" strike="noStrike">
                <a:solidFill>
                  <a:schemeClr val="dk1"/>
                </a:solidFill>
                <a:latin typeface="Malgun Gothic"/>
                <a:ea typeface="Malgun Gothic"/>
                <a:cs typeface="Malgun Gothic"/>
                <a:sym typeface="Malgun Gothic"/>
              </a:rPr>
              <a:t>Data Bitmap represents the number of the Data block (0, 1, …, 7 in this example) which is filled, 1 (shaded blox) indicates full, 0 empty (blank box)</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400"/>
              <a:buFont typeface="Arial"/>
              <a:buChar char="•"/>
            </a:pPr>
            <a:r>
              <a:rPr b="0" i="0" lang="en-US" sz="1400" u="none" cap="none" strike="noStrike">
                <a:solidFill>
                  <a:schemeClr val="dk1"/>
                </a:solidFill>
                <a:latin typeface="Malgun Gothic"/>
                <a:ea typeface="Malgun Gothic"/>
                <a:cs typeface="Malgun Gothic"/>
                <a:sym typeface="Malgun Gothic"/>
              </a:rPr>
              <a:t>B[v1] represents the first version of the data block, just one single data is added</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400"/>
              <a:buFont typeface="Arial"/>
              <a:buChar char="•"/>
            </a:pPr>
            <a:r>
              <a:rPr b="0" i="0" lang="en-US" sz="1400" u="none" cap="none" strike="noStrike">
                <a:solidFill>
                  <a:schemeClr val="dk1"/>
                </a:solidFill>
                <a:latin typeface="Malgun Gothic"/>
                <a:ea typeface="Malgun Gothic"/>
                <a:cs typeface="Malgun Gothic"/>
                <a:sym typeface="Malgun Gothic"/>
              </a:rPr>
              <a:t>I[v1] represents the the first version of the Inode where the Inode is data structure representing a file</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400"/>
              <a:buFont typeface="Arial"/>
              <a:buChar char="•"/>
            </a:pPr>
            <a:r>
              <a:rPr b="0" i="0" lang="en-US" sz="1400" u="none" cap="none" strike="noStrike">
                <a:solidFill>
                  <a:schemeClr val="dk1"/>
                </a:solidFill>
                <a:latin typeface="Malgun Gothic"/>
                <a:ea typeface="Malgun Gothic"/>
                <a:cs typeface="Malgun Gothic"/>
                <a:sym typeface="Malgun Gothic"/>
              </a:rPr>
              <a:t>Da represents a data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5"/>
          <p:cNvSpPr txBox="1"/>
          <p:nvPr>
            <p:ph type="title"/>
          </p:nvPr>
        </p:nvSpPr>
        <p:spPr>
          <a:xfrm>
            <a:off x="554133" y="421233"/>
            <a:ext cx="15147733" cy="1108400"/>
          </a:xfrm>
          <a:prstGeom prst="rect">
            <a:avLst/>
          </a:prstGeom>
          <a:noFill/>
          <a:ln>
            <a:noFill/>
          </a:ln>
          <a:effectLst>
            <a:outerShdw rotWithShape="0" algn="ctr" dir="2700000" dist="17961">
              <a:schemeClr val="dk1"/>
            </a:outerShdw>
          </a:effectLst>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4200"/>
              <a:buNone/>
            </a:pPr>
            <a:r>
              <a:rPr lang="en-US">
                <a:solidFill>
                  <a:srgbClr val="00B050"/>
                </a:solidFill>
              </a:rPr>
              <a:t>An Example of Crash Consistency</a:t>
            </a:r>
            <a:endParaRPr>
              <a:solidFill>
                <a:srgbClr val="00B050"/>
              </a:solidFill>
            </a:endParaRPr>
          </a:p>
        </p:txBody>
      </p:sp>
      <p:sp>
        <p:nvSpPr>
          <p:cNvPr id="432" name="Google Shape;432;p5"/>
          <p:cNvSpPr txBox="1"/>
          <p:nvPr>
            <p:ph idx="1" type="body"/>
          </p:nvPr>
        </p:nvSpPr>
        <p:spPr>
          <a:xfrm>
            <a:off x="554133" y="1633633"/>
            <a:ext cx="15147600" cy="4472100"/>
          </a:xfrm>
          <a:prstGeom prst="rect">
            <a:avLst/>
          </a:prstGeom>
          <a:noFill/>
          <a:ln>
            <a:noFill/>
          </a:ln>
        </p:spPr>
        <p:txBody>
          <a:bodyPr anchorCtr="0" anchor="t" bIns="45700" lIns="91425" spcFirstLastPara="1" rIns="91425" wrap="square" tIns="45700">
            <a:normAutofit/>
          </a:bodyPr>
          <a:lstStyle/>
          <a:p>
            <a:pPr indent="-342900" lvl="0" marL="342900" rtl="0" algn="l">
              <a:lnSpc>
                <a:spcPct val="150000"/>
              </a:lnSpc>
              <a:spcBef>
                <a:spcPts val="0"/>
              </a:spcBef>
              <a:spcAft>
                <a:spcPts val="0"/>
              </a:spcAft>
              <a:buClr>
                <a:srgbClr val="002060"/>
              </a:buClr>
              <a:buSzPts val="1170"/>
              <a:buChar char="●"/>
            </a:pPr>
            <a:r>
              <a:rPr lang="en-US" sz="1800"/>
              <a:t>Scenario</a:t>
            </a:r>
            <a:endParaRPr/>
          </a:p>
          <a:p>
            <a:pPr indent="-285750" lvl="1" marL="742950" rtl="0" algn="l">
              <a:lnSpc>
                <a:spcPct val="150000"/>
              </a:lnSpc>
              <a:spcBef>
                <a:spcPts val="320"/>
              </a:spcBef>
              <a:spcAft>
                <a:spcPts val="0"/>
              </a:spcAft>
              <a:buSzPts val="1600"/>
              <a:buChar char="○"/>
            </a:pPr>
            <a:r>
              <a:rPr lang="en-US" sz="1600"/>
              <a:t>Append of a single data block to an existing file.</a:t>
            </a:r>
            <a:endParaRPr/>
          </a:p>
          <a:p>
            <a:pPr indent="-268605" lvl="0" marL="342900" rtl="0" algn="l">
              <a:lnSpc>
                <a:spcPct val="150000"/>
              </a:lnSpc>
              <a:spcBef>
                <a:spcPts val="360"/>
              </a:spcBef>
              <a:spcAft>
                <a:spcPts val="0"/>
              </a:spcAft>
              <a:buClr>
                <a:srgbClr val="002060"/>
              </a:buClr>
              <a:buSzPts val="1170"/>
              <a:buNone/>
            </a:pPr>
            <a:r>
              <a:t/>
            </a:r>
            <a:endParaRPr b="1" sz="1800"/>
          </a:p>
        </p:txBody>
      </p:sp>
      <p:graphicFrame>
        <p:nvGraphicFramePr>
          <p:cNvPr id="433" name="Google Shape;433;p5"/>
          <p:cNvGraphicFramePr/>
          <p:nvPr/>
        </p:nvGraphicFramePr>
        <p:xfrm>
          <a:off x="335365" y="3284984"/>
          <a:ext cx="3000000" cy="3000000"/>
        </p:xfrm>
        <a:graphic>
          <a:graphicData uri="http://schemas.openxmlformats.org/drawingml/2006/table">
            <a:tbl>
              <a:tblPr bandRow="1" firstRow="1">
                <a:noFill/>
                <a:tableStyleId>{2EA80F96-18CD-4975-B26A-C9041A91148B}</a:tableStyleId>
              </a:tblPr>
              <a:tblGrid>
                <a:gridCol w="472100"/>
                <a:gridCol w="472100"/>
                <a:gridCol w="472100"/>
                <a:gridCol w="472100"/>
                <a:gridCol w="472100"/>
                <a:gridCol w="472100"/>
                <a:gridCol w="472100"/>
                <a:gridCol w="472100"/>
                <a:gridCol w="653350"/>
                <a:gridCol w="653350"/>
                <a:gridCol w="653350"/>
                <a:gridCol w="653350"/>
                <a:gridCol w="653350"/>
                <a:gridCol w="653350"/>
                <a:gridCol w="653350"/>
                <a:gridCol w="653350"/>
                <a:gridCol w="653350"/>
                <a:gridCol w="653350"/>
                <a:gridCol w="653350"/>
                <a:gridCol w="653350"/>
              </a:tblGrid>
              <a:tr h="432050">
                <a:tc>
                  <a:txBody>
                    <a:bodyPr/>
                    <a:lstStyle/>
                    <a:p>
                      <a:pPr indent="0" lvl="0" marL="0" marR="0" rtl="0" algn="ctr">
                        <a:lnSpc>
                          <a:spcPct val="100000"/>
                        </a:lnSpc>
                        <a:spcBef>
                          <a:spcPts val="0"/>
                        </a:spcBef>
                        <a:spcAft>
                          <a:spcPts val="0"/>
                        </a:spcAft>
                        <a:buClr>
                          <a:srgbClr val="000000"/>
                        </a:buClr>
                        <a:buSzPts val="1200"/>
                        <a:buFont typeface="Arial"/>
                        <a:buNone/>
                      </a:pPr>
                      <a:r>
                        <a:t/>
                      </a:r>
                      <a:endParaRPr b="0" sz="1200" u="none" cap="none" strike="noStrike">
                        <a:solidFill>
                          <a:schemeClr val="lt1"/>
                        </a:solidFill>
                        <a:latin typeface="Malgun Gothic"/>
                        <a:ea typeface="Malgun Gothic"/>
                        <a:cs typeface="Malgun Gothic"/>
                        <a:sym typeface="Malgun Gothic"/>
                      </a:endParaRPr>
                    </a:p>
                  </a:txBody>
                  <a:tcPr marT="45725" marB="45725" marR="121925" marL="1219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t/>
                      </a:r>
                      <a:endParaRPr b="0" sz="1200" u="none" cap="none" strike="noStrike">
                        <a:solidFill>
                          <a:schemeClr val="lt1"/>
                        </a:solidFill>
                        <a:latin typeface="Malgun Gothic"/>
                        <a:ea typeface="Malgun Gothic"/>
                        <a:cs typeface="Malgun Gothic"/>
                        <a:sym typeface="Malgun Gothic"/>
                      </a:endParaRPr>
                    </a:p>
                  </a:txBody>
                  <a:tcPr marT="45725" marB="45725" marR="121925" marL="1219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t/>
                      </a:r>
                      <a:endParaRPr b="0" sz="1200" u="none" cap="none" strike="noStrike">
                        <a:solidFill>
                          <a:schemeClr val="lt1"/>
                        </a:solidFill>
                        <a:latin typeface="Malgun Gothic"/>
                        <a:ea typeface="Malgun Gothic"/>
                        <a:cs typeface="Malgun Gothic"/>
                        <a:sym typeface="Malgun Gothic"/>
                      </a:endParaRPr>
                    </a:p>
                  </a:txBody>
                  <a:tcPr marT="45725" marB="45725" marR="121925" marL="1219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BFBFBF"/>
                    </a:solidFill>
                  </a:tcPr>
                </a:tc>
                <a:tc>
                  <a:txBody>
                    <a:bodyPr/>
                    <a:lstStyle/>
                    <a:p>
                      <a:pPr indent="0" lvl="0" marL="0" marR="0" rtl="0" algn="ctr">
                        <a:lnSpc>
                          <a:spcPct val="100000"/>
                        </a:lnSpc>
                        <a:spcBef>
                          <a:spcPts val="0"/>
                        </a:spcBef>
                        <a:spcAft>
                          <a:spcPts val="0"/>
                        </a:spcAft>
                        <a:buClr>
                          <a:srgbClr val="000000"/>
                        </a:buClr>
                        <a:buSzPts val="1200"/>
                        <a:buFont typeface="Arial"/>
                        <a:buNone/>
                      </a:pPr>
                      <a:r>
                        <a:t/>
                      </a:r>
                      <a:endParaRPr b="0" sz="1200" u="none" cap="none" strike="noStrike">
                        <a:solidFill>
                          <a:schemeClr val="lt1"/>
                        </a:solidFill>
                        <a:latin typeface="Malgun Gothic"/>
                        <a:ea typeface="Malgun Gothic"/>
                        <a:cs typeface="Malgun Gothic"/>
                        <a:sym typeface="Malgun Gothic"/>
                      </a:endParaRPr>
                    </a:p>
                  </a:txBody>
                  <a:tcPr marT="45725" marB="45725" marR="121925" marL="1219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1200"/>
                        <a:buFont typeface="Gulim"/>
                        <a:buNone/>
                      </a:pPr>
                      <a:r>
                        <a:t/>
                      </a:r>
                      <a:endParaRPr b="0" sz="1200" u="none" cap="none" strike="noStrike">
                        <a:solidFill>
                          <a:schemeClr val="lt1"/>
                        </a:solidFill>
                        <a:latin typeface="Malgun Gothic"/>
                        <a:ea typeface="Malgun Gothic"/>
                        <a:cs typeface="Malgun Gothic"/>
                        <a:sym typeface="Malgun Gothic"/>
                      </a:endParaRPr>
                    </a:p>
                  </a:txBody>
                  <a:tcPr marT="45725" marB="45725" marR="121925" marL="1219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1200"/>
                        <a:buFont typeface="Gulim"/>
                        <a:buNone/>
                      </a:pPr>
                      <a:r>
                        <a:t/>
                      </a:r>
                      <a:endParaRPr b="0" sz="1200" u="none" cap="none" strike="noStrike">
                        <a:solidFill>
                          <a:schemeClr val="lt1"/>
                        </a:solidFill>
                        <a:latin typeface="Malgun Gothic"/>
                        <a:ea typeface="Malgun Gothic"/>
                        <a:cs typeface="Malgun Gothic"/>
                        <a:sym typeface="Malgun Gothic"/>
                      </a:endParaRPr>
                    </a:p>
                  </a:txBody>
                  <a:tcPr marT="45725" marB="45725" marR="121925" marL="1219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1200"/>
                        <a:buFont typeface="Gulim"/>
                        <a:buNone/>
                      </a:pPr>
                      <a:r>
                        <a:t/>
                      </a:r>
                      <a:endParaRPr b="0" sz="1200" u="none" cap="none" strike="noStrike">
                        <a:solidFill>
                          <a:schemeClr val="lt1"/>
                        </a:solidFill>
                        <a:latin typeface="Malgun Gothic"/>
                        <a:ea typeface="Malgun Gothic"/>
                        <a:cs typeface="Malgun Gothic"/>
                        <a:sym typeface="Malgun Gothic"/>
                      </a:endParaRPr>
                    </a:p>
                  </a:txBody>
                  <a:tcPr marT="45725" marB="45725" marR="121925" marL="1219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1200"/>
                        <a:buFont typeface="Gulim"/>
                        <a:buNone/>
                      </a:pPr>
                      <a:r>
                        <a:t/>
                      </a:r>
                      <a:endParaRPr b="0" sz="1200" u="none" cap="none" strike="noStrike">
                        <a:solidFill>
                          <a:schemeClr val="lt1"/>
                        </a:solidFill>
                        <a:latin typeface="Malgun Gothic"/>
                        <a:ea typeface="Malgun Gothic"/>
                        <a:cs typeface="Malgun Gothic"/>
                        <a:sym typeface="Malgun Gothic"/>
                      </a:endParaRPr>
                    </a:p>
                  </a:txBody>
                  <a:tcPr marT="45725" marB="45725" marR="121925" marL="1219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t/>
                      </a:r>
                      <a:endParaRPr b="0" sz="1200" u="none" cap="none" strike="noStrike">
                        <a:solidFill>
                          <a:schemeClr val="dk1"/>
                        </a:solidFill>
                        <a:latin typeface="Malgun Gothic"/>
                        <a:ea typeface="Malgun Gothic"/>
                        <a:cs typeface="Malgun Gothic"/>
                        <a:sym typeface="Malgun Gothic"/>
                      </a:endParaRPr>
                    </a:p>
                  </a:txBody>
                  <a:tcPr marT="45725" marB="45725" marR="121925" marL="1219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t/>
                      </a:r>
                      <a:endParaRPr b="0" sz="1200" u="none" cap="none" strike="noStrike">
                        <a:solidFill>
                          <a:schemeClr val="dk1"/>
                        </a:solidFill>
                        <a:latin typeface="Malgun Gothic"/>
                        <a:ea typeface="Malgun Gothic"/>
                        <a:cs typeface="Malgun Gothic"/>
                        <a:sym typeface="Malgun Gothic"/>
                      </a:endParaRPr>
                    </a:p>
                  </a:txBody>
                  <a:tcPr marT="45725" marB="45725" marR="121925" marL="1219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1200"/>
                        <a:buFont typeface="Malgun Gothic"/>
                        <a:buNone/>
                      </a:pPr>
                      <a:r>
                        <a:rPr b="0" lang="en-US" sz="1200" u="none" cap="none" strike="noStrike">
                          <a:solidFill>
                            <a:schemeClr val="dk1"/>
                          </a:solidFill>
                          <a:latin typeface="Malgun Gothic"/>
                          <a:ea typeface="Malgun Gothic"/>
                          <a:cs typeface="Malgun Gothic"/>
                          <a:sym typeface="Malgun Gothic"/>
                        </a:rPr>
                        <a:t>I[v1]</a:t>
                      </a:r>
                      <a:endParaRPr b="0" sz="1200" u="none" cap="none" strike="noStrike">
                        <a:solidFill>
                          <a:schemeClr val="dk1"/>
                        </a:solidFill>
                        <a:latin typeface="Malgun Gothic"/>
                        <a:ea typeface="Malgun Gothic"/>
                        <a:cs typeface="Malgun Gothic"/>
                        <a:sym typeface="Malgun Gothic"/>
                      </a:endParaRPr>
                    </a:p>
                  </a:txBody>
                  <a:tcPr marT="9525" marB="0" marR="12700" marL="127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BFBFBF"/>
                    </a:solidFill>
                  </a:tcPr>
                </a:tc>
                <a:tc>
                  <a:txBody>
                    <a:bodyPr/>
                    <a:lstStyle/>
                    <a:p>
                      <a:pPr indent="0" lvl="0" marL="0" marR="0" rtl="0" algn="ctr">
                        <a:lnSpc>
                          <a:spcPct val="100000"/>
                        </a:lnSpc>
                        <a:spcBef>
                          <a:spcPts val="0"/>
                        </a:spcBef>
                        <a:spcAft>
                          <a:spcPts val="0"/>
                        </a:spcAft>
                        <a:buClr>
                          <a:srgbClr val="000000"/>
                        </a:buClr>
                        <a:buSzPts val="1200"/>
                        <a:buFont typeface="Arial"/>
                        <a:buNone/>
                      </a:pPr>
                      <a:r>
                        <a:t/>
                      </a:r>
                      <a:endParaRPr b="0" sz="1200" u="none" cap="none" strike="noStrike">
                        <a:solidFill>
                          <a:schemeClr val="dk1"/>
                        </a:solidFill>
                        <a:latin typeface="Malgun Gothic"/>
                        <a:ea typeface="Malgun Gothic"/>
                        <a:cs typeface="Malgun Gothic"/>
                        <a:sym typeface="Malgun Gothic"/>
                      </a:endParaRPr>
                    </a:p>
                  </a:txBody>
                  <a:tcPr marT="9525" marB="0" marR="12700" marL="127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rowSpan="2">
                  <a:txBody>
                    <a:bodyPr/>
                    <a:lstStyle/>
                    <a:p>
                      <a:pPr indent="0" lvl="0" marL="0" marR="0" rtl="0" algn="ctr">
                        <a:lnSpc>
                          <a:spcPct val="100000"/>
                        </a:lnSpc>
                        <a:spcBef>
                          <a:spcPts val="0"/>
                        </a:spcBef>
                        <a:spcAft>
                          <a:spcPts val="0"/>
                        </a:spcAft>
                        <a:buClr>
                          <a:srgbClr val="000000"/>
                        </a:buClr>
                        <a:buSzPts val="1200"/>
                        <a:buFont typeface="Arial"/>
                        <a:buNone/>
                      </a:pPr>
                      <a:r>
                        <a:t/>
                      </a:r>
                      <a:endParaRPr b="0" sz="1200" u="none" cap="none" strike="noStrike">
                        <a:solidFill>
                          <a:schemeClr val="dk1"/>
                        </a:solidFill>
                        <a:latin typeface="Malgun Gothic"/>
                        <a:ea typeface="Malgun Gothic"/>
                        <a:cs typeface="Malgun Gothic"/>
                        <a:sym typeface="Malgun Gothic"/>
                      </a:endParaRPr>
                    </a:p>
                  </a:txBody>
                  <a:tcPr marT="9525" marB="0" marR="12700" marL="127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rowSpan="2">
                  <a:txBody>
                    <a:bodyPr/>
                    <a:lstStyle/>
                    <a:p>
                      <a:pPr indent="0" lvl="0" marL="0" marR="0" rtl="0" algn="ctr">
                        <a:lnSpc>
                          <a:spcPct val="100000"/>
                        </a:lnSpc>
                        <a:spcBef>
                          <a:spcPts val="0"/>
                        </a:spcBef>
                        <a:spcAft>
                          <a:spcPts val="0"/>
                        </a:spcAft>
                        <a:buClr>
                          <a:srgbClr val="000000"/>
                        </a:buClr>
                        <a:buSzPts val="1200"/>
                        <a:buFont typeface="Arial"/>
                        <a:buNone/>
                      </a:pPr>
                      <a:r>
                        <a:t/>
                      </a:r>
                      <a:endParaRPr b="0" sz="1200" u="none" cap="none" strike="noStrike">
                        <a:solidFill>
                          <a:schemeClr val="dk1"/>
                        </a:solidFill>
                        <a:latin typeface="Malgun Gothic"/>
                        <a:ea typeface="Malgun Gothic"/>
                        <a:cs typeface="Malgun Gothic"/>
                        <a:sym typeface="Malgun Gothic"/>
                      </a:endParaRPr>
                    </a:p>
                  </a:txBody>
                  <a:tcPr marT="9525" marB="0" marR="12700" marL="127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rowSpan="2">
                  <a:txBody>
                    <a:bodyPr/>
                    <a:lstStyle/>
                    <a:p>
                      <a:pPr indent="0" lvl="0" marL="0" marR="0" rtl="0" algn="ctr">
                        <a:lnSpc>
                          <a:spcPct val="100000"/>
                        </a:lnSpc>
                        <a:spcBef>
                          <a:spcPts val="0"/>
                        </a:spcBef>
                        <a:spcAft>
                          <a:spcPts val="0"/>
                        </a:spcAft>
                        <a:buClr>
                          <a:srgbClr val="000000"/>
                        </a:buClr>
                        <a:buSzPts val="1200"/>
                        <a:buFont typeface="Arial"/>
                        <a:buNone/>
                      </a:pPr>
                      <a:r>
                        <a:t/>
                      </a:r>
                      <a:endParaRPr b="0" sz="1200" u="none" cap="none" strike="noStrike">
                        <a:solidFill>
                          <a:schemeClr val="dk1"/>
                        </a:solidFill>
                        <a:latin typeface="Malgun Gothic"/>
                        <a:ea typeface="Malgun Gothic"/>
                        <a:cs typeface="Malgun Gothic"/>
                        <a:sym typeface="Malgun Gothic"/>
                      </a:endParaRPr>
                    </a:p>
                  </a:txBody>
                  <a:tcPr marT="9525" marB="0" marR="12700" marL="127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rowSpan="2">
                  <a:txBody>
                    <a:bodyPr/>
                    <a:lstStyle/>
                    <a:p>
                      <a:pPr indent="0" lvl="0" marL="0" marR="0" rtl="0" algn="ctr">
                        <a:lnSpc>
                          <a:spcPct val="100000"/>
                        </a:lnSpc>
                        <a:spcBef>
                          <a:spcPts val="0"/>
                        </a:spcBef>
                        <a:spcAft>
                          <a:spcPts val="0"/>
                        </a:spcAft>
                        <a:buClr>
                          <a:srgbClr val="000000"/>
                        </a:buClr>
                        <a:buSzPts val="1200"/>
                        <a:buFont typeface="Arial"/>
                        <a:buNone/>
                      </a:pPr>
                      <a:r>
                        <a:t/>
                      </a:r>
                      <a:endParaRPr b="0" sz="1200" u="none" cap="none" strike="noStrike">
                        <a:solidFill>
                          <a:schemeClr val="dk1"/>
                        </a:solidFill>
                        <a:latin typeface="Malgun Gothic"/>
                        <a:ea typeface="Malgun Gothic"/>
                        <a:cs typeface="Malgun Gothic"/>
                        <a:sym typeface="Malgun Gothic"/>
                      </a:endParaRPr>
                    </a:p>
                  </a:txBody>
                  <a:tcPr marT="9525" marB="0" marR="12700" marL="127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rowSpan="2">
                  <a:txBody>
                    <a:bodyPr/>
                    <a:lstStyle/>
                    <a:p>
                      <a:pPr indent="0" lvl="0" marL="0" marR="0" rtl="0" algn="ctr">
                        <a:lnSpc>
                          <a:spcPct val="100000"/>
                        </a:lnSpc>
                        <a:spcBef>
                          <a:spcPts val="0"/>
                        </a:spcBef>
                        <a:spcAft>
                          <a:spcPts val="0"/>
                        </a:spcAft>
                        <a:buClr>
                          <a:srgbClr val="000000"/>
                        </a:buClr>
                        <a:buSzPts val="1200"/>
                        <a:buFont typeface="Arial"/>
                        <a:buNone/>
                      </a:pPr>
                      <a:r>
                        <a:rPr b="0" lang="en-US" sz="1200" u="none" cap="none" strike="noStrike">
                          <a:solidFill>
                            <a:schemeClr val="dk1"/>
                          </a:solidFill>
                          <a:latin typeface="Malgun Gothic"/>
                          <a:ea typeface="Malgun Gothic"/>
                          <a:cs typeface="Malgun Gothic"/>
                          <a:sym typeface="Malgun Gothic"/>
                        </a:rPr>
                        <a:t>Da</a:t>
                      </a:r>
                      <a:endParaRPr sz="1400" u="none" cap="none" strike="noStrike"/>
                    </a:p>
                  </a:txBody>
                  <a:tcPr marT="9525" marB="0" marR="12700" marL="127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BFBFBF"/>
                    </a:solidFill>
                  </a:tcPr>
                </a:tc>
                <a:tc rowSpan="2">
                  <a:txBody>
                    <a:bodyPr/>
                    <a:lstStyle/>
                    <a:p>
                      <a:pPr indent="0" lvl="0" marL="0" marR="0" rtl="0" algn="ctr">
                        <a:lnSpc>
                          <a:spcPct val="100000"/>
                        </a:lnSpc>
                        <a:spcBef>
                          <a:spcPts val="0"/>
                        </a:spcBef>
                        <a:spcAft>
                          <a:spcPts val="0"/>
                        </a:spcAft>
                        <a:buClr>
                          <a:srgbClr val="000000"/>
                        </a:buClr>
                        <a:buSzPts val="1200"/>
                        <a:buFont typeface="Arial"/>
                        <a:buNone/>
                      </a:pPr>
                      <a:r>
                        <a:t/>
                      </a:r>
                      <a:endParaRPr b="0" sz="1200" u="none" cap="none" strike="noStrike">
                        <a:solidFill>
                          <a:schemeClr val="dk1"/>
                        </a:solidFill>
                        <a:latin typeface="Malgun Gothic"/>
                        <a:ea typeface="Malgun Gothic"/>
                        <a:cs typeface="Malgun Gothic"/>
                        <a:sym typeface="Malgun Gothic"/>
                      </a:endParaRPr>
                    </a:p>
                  </a:txBody>
                  <a:tcPr marT="9525" marB="0" marR="12700" marL="127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rowSpan="2">
                  <a:txBody>
                    <a:bodyPr/>
                    <a:lstStyle/>
                    <a:p>
                      <a:pPr indent="0" lvl="0" marL="0" marR="0" rtl="0" algn="ctr">
                        <a:lnSpc>
                          <a:spcPct val="100000"/>
                        </a:lnSpc>
                        <a:spcBef>
                          <a:spcPts val="0"/>
                        </a:spcBef>
                        <a:spcAft>
                          <a:spcPts val="0"/>
                        </a:spcAft>
                        <a:buClr>
                          <a:srgbClr val="000000"/>
                        </a:buClr>
                        <a:buSzPts val="1200"/>
                        <a:buFont typeface="Arial"/>
                        <a:buNone/>
                      </a:pPr>
                      <a:r>
                        <a:t/>
                      </a:r>
                      <a:endParaRPr b="0" sz="1200" u="none" cap="none" strike="noStrike">
                        <a:solidFill>
                          <a:schemeClr val="dk1"/>
                        </a:solidFill>
                        <a:latin typeface="Malgun Gothic"/>
                        <a:ea typeface="Malgun Gothic"/>
                        <a:cs typeface="Malgun Gothic"/>
                        <a:sym typeface="Malgun Gothic"/>
                      </a:endParaRPr>
                    </a:p>
                  </a:txBody>
                  <a:tcPr marT="9525" marB="0" marR="12700" marL="127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rowSpan="2">
                  <a:txBody>
                    <a:bodyPr/>
                    <a:lstStyle/>
                    <a:p>
                      <a:pPr indent="0" lvl="0" marL="0" marR="0" rtl="0" algn="ctr">
                        <a:lnSpc>
                          <a:spcPct val="100000"/>
                        </a:lnSpc>
                        <a:spcBef>
                          <a:spcPts val="0"/>
                        </a:spcBef>
                        <a:spcAft>
                          <a:spcPts val="0"/>
                        </a:spcAft>
                        <a:buClr>
                          <a:srgbClr val="000000"/>
                        </a:buClr>
                        <a:buSzPts val="1200"/>
                        <a:buFont typeface="Arial"/>
                        <a:buNone/>
                      </a:pPr>
                      <a:r>
                        <a:t/>
                      </a:r>
                      <a:endParaRPr b="0" sz="1200" u="none" cap="none" strike="noStrike">
                        <a:solidFill>
                          <a:schemeClr val="dk1"/>
                        </a:solidFill>
                        <a:latin typeface="Malgun Gothic"/>
                        <a:ea typeface="Malgun Gothic"/>
                        <a:cs typeface="Malgun Gothic"/>
                        <a:sym typeface="Malgun Gothic"/>
                      </a:endParaRPr>
                    </a:p>
                  </a:txBody>
                  <a:tcPr marT="9525" marB="0" marR="12700" marL="127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432050">
                <a:tc>
                  <a:txBody>
                    <a:bodyPr/>
                    <a:lstStyle/>
                    <a:p>
                      <a:pPr indent="0" lvl="0" marL="0" marR="0" rtl="0" algn="ctr">
                        <a:lnSpc>
                          <a:spcPct val="100000"/>
                        </a:lnSpc>
                        <a:spcBef>
                          <a:spcPts val="0"/>
                        </a:spcBef>
                        <a:spcAft>
                          <a:spcPts val="0"/>
                        </a:spcAft>
                        <a:buClr>
                          <a:srgbClr val="000000"/>
                        </a:buClr>
                        <a:buSzPts val="1200"/>
                        <a:buFont typeface="Arial"/>
                        <a:buNone/>
                      </a:pPr>
                      <a:r>
                        <a:t/>
                      </a:r>
                      <a:endParaRPr b="0" sz="1200" u="none" cap="none" strike="noStrike">
                        <a:solidFill>
                          <a:schemeClr val="lt1"/>
                        </a:solidFill>
                        <a:latin typeface="Malgun Gothic"/>
                        <a:ea typeface="Malgun Gothic"/>
                        <a:cs typeface="Malgun Gothic"/>
                        <a:sym typeface="Malgun Gothic"/>
                      </a:endParaRPr>
                    </a:p>
                  </a:txBody>
                  <a:tcPr marT="45725" marB="45725" marR="121925" marL="1219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t/>
                      </a:r>
                      <a:endParaRPr b="0" sz="1200" u="none" cap="none" strike="noStrike">
                        <a:solidFill>
                          <a:schemeClr val="lt1"/>
                        </a:solidFill>
                        <a:latin typeface="Malgun Gothic"/>
                        <a:ea typeface="Malgun Gothic"/>
                        <a:cs typeface="Malgun Gothic"/>
                        <a:sym typeface="Malgun Gothic"/>
                      </a:endParaRPr>
                    </a:p>
                  </a:txBody>
                  <a:tcPr marT="45725" marB="45725" marR="121925" marL="1219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t/>
                      </a:r>
                      <a:endParaRPr b="0" sz="1200" u="none" cap="none" strike="noStrike">
                        <a:solidFill>
                          <a:schemeClr val="lt1"/>
                        </a:solidFill>
                        <a:latin typeface="Malgun Gothic"/>
                        <a:ea typeface="Malgun Gothic"/>
                        <a:cs typeface="Malgun Gothic"/>
                        <a:sym typeface="Malgun Gothic"/>
                      </a:endParaRPr>
                    </a:p>
                  </a:txBody>
                  <a:tcPr marT="45725" marB="45725" marR="121925" marL="1219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t/>
                      </a:r>
                      <a:endParaRPr b="0" sz="1200" u="none" cap="none" strike="noStrike">
                        <a:solidFill>
                          <a:schemeClr val="lt1"/>
                        </a:solidFill>
                        <a:latin typeface="Malgun Gothic"/>
                        <a:ea typeface="Malgun Gothic"/>
                        <a:cs typeface="Malgun Gothic"/>
                        <a:sym typeface="Malgun Gothic"/>
                      </a:endParaRPr>
                    </a:p>
                  </a:txBody>
                  <a:tcPr marT="45725" marB="45725" marR="121925" marL="1219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1200"/>
                        <a:buFont typeface="Malgun Gothic"/>
                        <a:buNone/>
                      </a:pPr>
                      <a:r>
                        <a:rPr b="0" lang="en-US" sz="1000" u="none" cap="none" strike="noStrike">
                          <a:solidFill>
                            <a:schemeClr val="dk1"/>
                          </a:solidFill>
                          <a:latin typeface="Malgun Gothic"/>
                          <a:ea typeface="Malgun Gothic"/>
                          <a:cs typeface="Malgun Gothic"/>
                          <a:sym typeface="Malgun Gothic"/>
                        </a:rPr>
                        <a:t>B [v1]</a:t>
                      </a:r>
                      <a:endParaRPr b="0" sz="1000" u="none" cap="none" strike="noStrike">
                        <a:solidFill>
                          <a:schemeClr val="lt1"/>
                        </a:solidFill>
                        <a:latin typeface="Malgun Gothic"/>
                        <a:ea typeface="Malgun Gothic"/>
                        <a:cs typeface="Malgun Gothic"/>
                        <a:sym typeface="Malgun Gothic"/>
                      </a:endParaRPr>
                    </a:p>
                  </a:txBody>
                  <a:tcPr marT="45725" marB="45725" marR="121925" marL="1219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BFBFBF"/>
                    </a:solidFill>
                  </a:tcPr>
                </a:tc>
                <a:tc>
                  <a:txBody>
                    <a:bodyPr/>
                    <a:lstStyle/>
                    <a:p>
                      <a:pPr indent="0" lvl="0" marL="0" marR="0" rtl="0" algn="ctr">
                        <a:lnSpc>
                          <a:spcPct val="100000"/>
                        </a:lnSpc>
                        <a:spcBef>
                          <a:spcPts val="0"/>
                        </a:spcBef>
                        <a:spcAft>
                          <a:spcPts val="0"/>
                        </a:spcAft>
                        <a:buClr>
                          <a:schemeClr val="dk1"/>
                        </a:buClr>
                        <a:buSzPts val="1200"/>
                        <a:buFont typeface="Gulim"/>
                        <a:buNone/>
                      </a:pPr>
                      <a:r>
                        <a:t/>
                      </a:r>
                      <a:endParaRPr b="0" sz="1200" u="none" cap="none" strike="noStrike">
                        <a:solidFill>
                          <a:schemeClr val="lt1"/>
                        </a:solidFill>
                        <a:latin typeface="Malgun Gothic"/>
                        <a:ea typeface="Malgun Gothic"/>
                        <a:cs typeface="Malgun Gothic"/>
                        <a:sym typeface="Malgun Gothic"/>
                      </a:endParaRPr>
                    </a:p>
                  </a:txBody>
                  <a:tcPr marT="45725" marB="45725" marR="121925" marL="1219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1200"/>
                        <a:buFont typeface="Gulim"/>
                        <a:buNone/>
                      </a:pPr>
                      <a:r>
                        <a:t/>
                      </a:r>
                      <a:endParaRPr b="0" sz="1200" u="none" cap="none" strike="noStrike">
                        <a:solidFill>
                          <a:schemeClr val="lt1"/>
                        </a:solidFill>
                        <a:latin typeface="Malgun Gothic"/>
                        <a:ea typeface="Malgun Gothic"/>
                        <a:cs typeface="Malgun Gothic"/>
                        <a:sym typeface="Malgun Gothic"/>
                      </a:endParaRPr>
                    </a:p>
                  </a:txBody>
                  <a:tcPr marT="45725" marB="45725" marR="121925" marL="1219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1200"/>
                        <a:buFont typeface="Gulim"/>
                        <a:buNone/>
                      </a:pPr>
                      <a:r>
                        <a:t/>
                      </a:r>
                      <a:endParaRPr b="0" sz="1200" u="none" cap="none" strike="noStrike">
                        <a:solidFill>
                          <a:schemeClr val="lt1"/>
                        </a:solidFill>
                        <a:latin typeface="Malgun Gothic"/>
                        <a:ea typeface="Malgun Gothic"/>
                        <a:cs typeface="Malgun Gothic"/>
                        <a:sym typeface="Malgun Gothic"/>
                      </a:endParaRPr>
                    </a:p>
                  </a:txBody>
                  <a:tcPr marT="45725" marB="45725" marR="121925" marL="1219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t/>
                      </a:r>
                      <a:endParaRPr b="0" sz="1200" u="none" cap="none" strike="noStrike">
                        <a:solidFill>
                          <a:schemeClr val="dk1"/>
                        </a:solidFill>
                        <a:latin typeface="Malgun Gothic"/>
                        <a:ea typeface="Malgun Gothic"/>
                        <a:cs typeface="Malgun Gothic"/>
                        <a:sym typeface="Malgun Gothic"/>
                      </a:endParaRPr>
                    </a:p>
                  </a:txBody>
                  <a:tcPr marT="45725" marB="45725" marR="121925" marL="1219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t/>
                      </a:r>
                      <a:endParaRPr b="0" sz="1200" u="none" cap="none" strike="noStrike">
                        <a:solidFill>
                          <a:schemeClr val="dk1"/>
                        </a:solidFill>
                        <a:latin typeface="Malgun Gothic"/>
                        <a:ea typeface="Malgun Gothic"/>
                        <a:cs typeface="Malgun Gothic"/>
                        <a:sym typeface="Malgun Gothic"/>
                      </a:endParaRPr>
                    </a:p>
                  </a:txBody>
                  <a:tcPr marT="9525" marB="0" marR="12700" marL="127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t/>
                      </a:r>
                      <a:endParaRPr b="0" sz="1200" u="none" cap="none" strike="noStrike">
                        <a:solidFill>
                          <a:schemeClr val="dk1"/>
                        </a:solidFill>
                        <a:latin typeface="Malgun Gothic"/>
                        <a:ea typeface="Malgun Gothic"/>
                        <a:cs typeface="Malgun Gothic"/>
                        <a:sym typeface="Malgun Gothic"/>
                      </a:endParaRPr>
                    </a:p>
                  </a:txBody>
                  <a:tcPr marT="9525" marB="0" marR="12700" marL="127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t/>
                      </a:r>
                      <a:endParaRPr b="0" sz="1200" u="none" cap="none" strike="noStrike">
                        <a:solidFill>
                          <a:schemeClr val="dk1"/>
                        </a:solidFill>
                        <a:latin typeface="Malgun Gothic"/>
                        <a:ea typeface="Malgun Gothic"/>
                        <a:cs typeface="Malgun Gothic"/>
                        <a:sym typeface="Malgun Gothic"/>
                      </a:endParaRPr>
                    </a:p>
                  </a:txBody>
                  <a:tcPr marT="9525" marB="0" marR="12700" marL="127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vMerge="1"/>
                <a:tc vMerge="1"/>
                <a:tc vMerge="1"/>
                <a:tc vMerge="1"/>
                <a:tc vMerge="1"/>
                <a:tc vMerge="1"/>
                <a:tc vMerge="1"/>
                <a:tc vMerge="1"/>
              </a:tr>
            </a:tbl>
          </a:graphicData>
        </a:graphic>
      </p:graphicFrame>
      <p:cxnSp>
        <p:nvCxnSpPr>
          <p:cNvPr id="434" name="Google Shape;434;p5"/>
          <p:cNvCxnSpPr/>
          <p:nvPr/>
        </p:nvCxnSpPr>
        <p:spPr>
          <a:xfrm>
            <a:off x="326893" y="2873390"/>
            <a:ext cx="0" cy="1404000"/>
          </a:xfrm>
          <a:prstGeom prst="straightConnector1">
            <a:avLst/>
          </a:prstGeom>
          <a:noFill/>
          <a:ln cap="flat" cmpd="sng" w="19050">
            <a:solidFill>
              <a:schemeClr val="dk1"/>
            </a:solidFill>
            <a:prstDash val="solid"/>
            <a:round/>
            <a:headEnd len="sm" w="sm" type="none"/>
            <a:tailEnd len="sm" w="sm" type="none"/>
          </a:ln>
        </p:spPr>
      </p:cxnSp>
      <p:cxnSp>
        <p:nvCxnSpPr>
          <p:cNvPr id="435" name="Google Shape;435;p5"/>
          <p:cNvCxnSpPr/>
          <p:nvPr/>
        </p:nvCxnSpPr>
        <p:spPr>
          <a:xfrm>
            <a:off x="2224419" y="2873390"/>
            <a:ext cx="0" cy="1404000"/>
          </a:xfrm>
          <a:prstGeom prst="straightConnector1">
            <a:avLst/>
          </a:prstGeom>
          <a:noFill/>
          <a:ln cap="flat" cmpd="sng" w="19050">
            <a:solidFill>
              <a:schemeClr val="dk1"/>
            </a:solidFill>
            <a:prstDash val="solid"/>
            <a:round/>
            <a:headEnd len="sm" w="sm" type="none"/>
            <a:tailEnd len="sm" w="sm" type="none"/>
          </a:ln>
        </p:spPr>
      </p:cxnSp>
      <p:cxnSp>
        <p:nvCxnSpPr>
          <p:cNvPr id="436" name="Google Shape;436;p5"/>
          <p:cNvCxnSpPr/>
          <p:nvPr/>
        </p:nvCxnSpPr>
        <p:spPr>
          <a:xfrm>
            <a:off x="4113643" y="2873390"/>
            <a:ext cx="0" cy="1404000"/>
          </a:xfrm>
          <a:prstGeom prst="straightConnector1">
            <a:avLst/>
          </a:prstGeom>
          <a:noFill/>
          <a:ln cap="flat" cmpd="sng" w="19050">
            <a:solidFill>
              <a:schemeClr val="dk1"/>
            </a:solidFill>
            <a:prstDash val="solid"/>
            <a:round/>
            <a:headEnd len="sm" w="sm" type="none"/>
            <a:tailEnd len="sm" w="sm" type="none"/>
          </a:ln>
        </p:spPr>
      </p:cxnSp>
      <p:cxnSp>
        <p:nvCxnSpPr>
          <p:cNvPr id="437" name="Google Shape;437;p5"/>
          <p:cNvCxnSpPr/>
          <p:nvPr/>
        </p:nvCxnSpPr>
        <p:spPr>
          <a:xfrm>
            <a:off x="6722864" y="2873390"/>
            <a:ext cx="0" cy="1404000"/>
          </a:xfrm>
          <a:prstGeom prst="straightConnector1">
            <a:avLst/>
          </a:prstGeom>
          <a:noFill/>
          <a:ln cap="flat" cmpd="sng" w="19050">
            <a:solidFill>
              <a:schemeClr val="dk1"/>
            </a:solidFill>
            <a:prstDash val="solid"/>
            <a:round/>
            <a:headEnd len="sm" w="sm" type="none"/>
            <a:tailEnd len="sm" w="sm" type="none"/>
          </a:ln>
        </p:spPr>
      </p:cxnSp>
      <p:sp>
        <p:nvSpPr>
          <p:cNvPr id="438" name="Google Shape;438;p5"/>
          <p:cNvSpPr txBox="1"/>
          <p:nvPr/>
        </p:nvSpPr>
        <p:spPr>
          <a:xfrm>
            <a:off x="719403" y="2636912"/>
            <a:ext cx="1131471" cy="52322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Malgun Gothic"/>
                <a:ea typeface="Malgun Gothic"/>
                <a:cs typeface="Malgun Gothic"/>
                <a:sym typeface="Malgun Gothic"/>
              </a:rPr>
              <a:t>Inode</a:t>
            </a:r>
            <a:endParaRPr b="0" i="0" sz="1400" u="none" cap="none" strike="noStrike">
              <a:solidFill>
                <a:schemeClr val="dk1"/>
              </a:solidFill>
              <a:latin typeface="Malgun Gothic"/>
              <a:ea typeface="Malgun Gothic"/>
              <a:cs typeface="Malgun Gothic"/>
              <a:sym typeface="Malgun Gothic"/>
            </a:endParaRPr>
          </a:p>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Malgun Gothic"/>
                <a:ea typeface="Malgun Gothic"/>
                <a:cs typeface="Malgun Gothic"/>
                <a:sym typeface="Malgun Gothic"/>
              </a:rPr>
              <a:t>Bitmap</a:t>
            </a:r>
            <a:endParaRPr b="0" i="0" sz="1400" u="none" cap="none" strike="noStrike">
              <a:solidFill>
                <a:schemeClr val="dk1"/>
              </a:solidFill>
              <a:latin typeface="Malgun Gothic"/>
              <a:ea typeface="Malgun Gothic"/>
              <a:cs typeface="Malgun Gothic"/>
              <a:sym typeface="Malgun Gothic"/>
            </a:endParaRPr>
          </a:p>
        </p:txBody>
      </p:sp>
      <p:sp>
        <p:nvSpPr>
          <p:cNvPr id="439" name="Google Shape;439;p5"/>
          <p:cNvSpPr txBox="1"/>
          <p:nvPr/>
        </p:nvSpPr>
        <p:spPr>
          <a:xfrm>
            <a:off x="2543605" y="2636912"/>
            <a:ext cx="1131471" cy="52322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Malgun Gothic"/>
                <a:ea typeface="Malgun Gothic"/>
                <a:cs typeface="Malgun Gothic"/>
                <a:sym typeface="Malgun Gothic"/>
              </a:rPr>
              <a:t>Data</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Malgun Gothic"/>
                <a:ea typeface="Malgun Gothic"/>
                <a:cs typeface="Malgun Gothic"/>
                <a:sym typeface="Malgun Gothic"/>
              </a:rPr>
              <a:t>Bitmap</a:t>
            </a:r>
            <a:endParaRPr b="0" i="0" sz="1400" u="none" cap="none" strike="noStrike">
              <a:solidFill>
                <a:schemeClr val="dk1"/>
              </a:solidFill>
              <a:latin typeface="Malgun Gothic"/>
              <a:ea typeface="Malgun Gothic"/>
              <a:cs typeface="Malgun Gothic"/>
              <a:sym typeface="Malgun Gothic"/>
            </a:endParaRPr>
          </a:p>
        </p:txBody>
      </p:sp>
      <p:sp>
        <p:nvSpPr>
          <p:cNvPr id="440" name="Google Shape;440;p5"/>
          <p:cNvSpPr txBox="1"/>
          <p:nvPr/>
        </p:nvSpPr>
        <p:spPr>
          <a:xfrm>
            <a:off x="4793165" y="2744634"/>
            <a:ext cx="1131471"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Malgun Gothic"/>
                <a:ea typeface="Malgun Gothic"/>
                <a:cs typeface="Malgun Gothic"/>
                <a:sym typeface="Malgun Gothic"/>
              </a:rPr>
              <a:t>Inodes</a:t>
            </a:r>
            <a:endParaRPr b="0" i="0" sz="1400" u="none" cap="none" strike="noStrike">
              <a:solidFill>
                <a:schemeClr val="dk1"/>
              </a:solidFill>
              <a:latin typeface="Malgun Gothic"/>
              <a:ea typeface="Malgun Gothic"/>
              <a:cs typeface="Malgun Gothic"/>
              <a:sym typeface="Malgun Gothic"/>
            </a:endParaRPr>
          </a:p>
        </p:txBody>
      </p:sp>
      <p:sp>
        <p:nvSpPr>
          <p:cNvPr id="441" name="Google Shape;441;p5"/>
          <p:cNvSpPr txBox="1"/>
          <p:nvPr/>
        </p:nvSpPr>
        <p:spPr>
          <a:xfrm>
            <a:off x="8324903" y="2744634"/>
            <a:ext cx="2283599"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Malgun Gothic"/>
                <a:ea typeface="Malgun Gothic"/>
                <a:cs typeface="Malgun Gothic"/>
                <a:sym typeface="Malgun Gothic"/>
              </a:rPr>
              <a:t>Data Blocks</a:t>
            </a:r>
            <a:endParaRPr b="0" i="0" sz="1400" u="none" cap="none" strike="noStrike">
              <a:solidFill>
                <a:schemeClr val="dk1"/>
              </a:solidFill>
              <a:latin typeface="Malgun Gothic"/>
              <a:ea typeface="Malgun Gothic"/>
              <a:cs typeface="Malgun Gothic"/>
              <a:sym typeface="Malgun Gothic"/>
            </a:endParaRPr>
          </a:p>
        </p:txBody>
      </p:sp>
      <p:sp>
        <p:nvSpPr>
          <p:cNvPr id="442" name="Google Shape;442;p5"/>
          <p:cNvSpPr txBox="1"/>
          <p:nvPr/>
        </p:nvSpPr>
        <p:spPr>
          <a:xfrm>
            <a:off x="3887755" y="4292168"/>
            <a:ext cx="4986551"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Malgun Gothic"/>
                <a:ea typeface="Malgun Gothic"/>
                <a:cs typeface="Malgun Gothic"/>
                <a:sym typeface="Malgun Gothic"/>
              </a:rPr>
              <a:t>Before Append a single data block</a:t>
            </a:r>
            <a:endParaRPr b="0" i="0" sz="1400" u="none" cap="none" strike="noStrike">
              <a:solidFill>
                <a:schemeClr val="dk1"/>
              </a:solidFill>
              <a:latin typeface="Malgun Gothic"/>
              <a:ea typeface="Malgun Gothic"/>
              <a:cs typeface="Malgun Gothic"/>
              <a:sym typeface="Malgun Gothic"/>
            </a:endParaRPr>
          </a:p>
        </p:txBody>
      </p:sp>
      <p:sp>
        <p:nvSpPr>
          <p:cNvPr id="443" name="Google Shape;443;p5"/>
          <p:cNvSpPr txBox="1"/>
          <p:nvPr>
            <p:ph idx="12" type="sldNum"/>
          </p:nvPr>
        </p:nvSpPr>
        <p:spPr>
          <a:xfrm>
            <a:off x="15062148" y="6217623"/>
            <a:ext cx="975467" cy="5248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cxnSp>
        <p:nvCxnSpPr>
          <p:cNvPr id="444" name="Google Shape;444;p5"/>
          <p:cNvCxnSpPr/>
          <p:nvPr/>
        </p:nvCxnSpPr>
        <p:spPr>
          <a:xfrm flipH="1">
            <a:off x="3937730" y="3713356"/>
            <a:ext cx="1492914" cy="1230260"/>
          </a:xfrm>
          <a:prstGeom prst="straightConnector1">
            <a:avLst/>
          </a:prstGeom>
          <a:noFill/>
          <a:ln cap="flat" cmpd="sng" w="9525">
            <a:solidFill>
              <a:srgbClr val="5A3D34"/>
            </a:solidFill>
            <a:prstDash val="dash"/>
            <a:round/>
            <a:headEnd len="sm" w="sm" type="none"/>
            <a:tailEnd len="sm" w="sm" type="none"/>
          </a:ln>
        </p:spPr>
      </p:cxnSp>
      <p:cxnSp>
        <p:nvCxnSpPr>
          <p:cNvPr id="445" name="Google Shape;445;p5"/>
          <p:cNvCxnSpPr/>
          <p:nvPr/>
        </p:nvCxnSpPr>
        <p:spPr>
          <a:xfrm>
            <a:off x="6096000" y="3713356"/>
            <a:ext cx="718055" cy="1202226"/>
          </a:xfrm>
          <a:prstGeom prst="straightConnector1">
            <a:avLst/>
          </a:prstGeom>
          <a:noFill/>
          <a:ln cap="flat" cmpd="sng" w="9525">
            <a:solidFill>
              <a:srgbClr val="5A3D34"/>
            </a:solidFill>
            <a:prstDash val="dash"/>
            <a:round/>
            <a:headEnd len="sm" w="sm" type="none"/>
            <a:tailEnd len="sm" w="sm" type="none"/>
          </a:ln>
        </p:spPr>
      </p:cxnSp>
      <p:pic>
        <p:nvPicPr>
          <p:cNvPr id="446" name="Google Shape;446;p5"/>
          <p:cNvPicPr preferRelativeResize="0"/>
          <p:nvPr/>
        </p:nvPicPr>
        <p:blipFill rotWithShape="1">
          <a:blip r:embed="rId3">
            <a:alphaModFix/>
          </a:blip>
          <a:srcRect b="0" l="0" r="0" t="0"/>
          <a:stretch/>
        </p:blipFill>
        <p:spPr>
          <a:xfrm>
            <a:off x="3937730" y="4943616"/>
            <a:ext cx="2857178" cy="1602807"/>
          </a:xfrm>
          <a:prstGeom prst="rect">
            <a:avLst/>
          </a:prstGeom>
          <a:noFill/>
          <a:ln cap="flat" cmpd="sng" w="9525">
            <a:solidFill>
              <a:schemeClr val="accent1"/>
            </a:solidFill>
            <a:prstDash val="solid"/>
            <a:round/>
            <a:headEnd len="sm" w="sm" type="none"/>
            <a:tailEnd len="sm" w="sm" type="none"/>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g32b10a25ec7_0_24"/>
          <p:cNvSpPr txBox="1"/>
          <p:nvPr>
            <p:ph type="title"/>
          </p:nvPr>
        </p:nvSpPr>
        <p:spPr>
          <a:xfrm>
            <a:off x="554133" y="421233"/>
            <a:ext cx="15147733" cy="1108400"/>
          </a:xfrm>
          <a:prstGeom prst="rect">
            <a:avLst/>
          </a:prstGeom>
          <a:noFill/>
          <a:ln>
            <a:noFill/>
          </a:ln>
          <a:effectLst>
            <a:outerShdw rotWithShape="0" algn="ctr" dir="2700000" dist="17961">
              <a:schemeClr val="dk1"/>
            </a:outerShdw>
          </a:effectLst>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4200"/>
              <a:buNone/>
            </a:pPr>
            <a:r>
              <a:rPr lang="en-US">
                <a:solidFill>
                  <a:srgbClr val="00B050"/>
                </a:solidFill>
              </a:rPr>
              <a:t>An Example of Crash Consistency (Cont.)</a:t>
            </a:r>
            <a:endParaRPr>
              <a:solidFill>
                <a:srgbClr val="00B050"/>
              </a:solidFill>
            </a:endParaRPr>
          </a:p>
        </p:txBody>
      </p:sp>
      <p:sp>
        <p:nvSpPr>
          <p:cNvPr id="452" name="Google Shape;452;g32b10a25ec7_0_24"/>
          <p:cNvSpPr txBox="1"/>
          <p:nvPr>
            <p:ph idx="1" type="body"/>
          </p:nvPr>
        </p:nvSpPr>
        <p:spPr>
          <a:xfrm>
            <a:off x="554127" y="1633625"/>
            <a:ext cx="11484900" cy="4472100"/>
          </a:xfrm>
          <a:prstGeom prst="rect">
            <a:avLst/>
          </a:prstGeom>
          <a:noFill/>
          <a:ln>
            <a:noFill/>
          </a:ln>
        </p:spPr>
        <p:txBody>
          <a:bodyPr anchorCtr="0" anchor="t" bIns="45700" lIns="91425" spcFirstLastPara="1" rIns="91425" wrap="square" tIns="45700">
            <a:normAutofit/>
          </a:bodyPr>
          <a:lstStyle/>
          <a:p>
            <a:pPr indent="-342900" lvl="0" marL="342900" rtl="0" algn="l">
              <a:lnSpc>
                <a:spcPct val="150000"/>
              </a:lnSpc>
              <a:spcBef>
                <a:spcPts val="0"/>
              </a:spcBef>
              <a:spcAft>
                <a:spcPts val="0"/>
              </a:spcAft>
              <a:buClr>
                <a:srgbClr val="002060"/>
              </a:buClr>
              <a:buSzPts val="1170"/>
              <a:buChar char="●"/>
            </a:pPr>
            <a:r>
              <a:rPr lang="en-US" sz="1800"/>
              <a:t>File system perform three writes to the disk.</a:t>
            </a:r>
            <a:endParaRPr/>
          </a:p>
          <a:p>
            <a:pPr indent="-285750" lvl="1" marL="742950" rtl="0" algn="l">
              <a:lnSpc>
                <a:spcPct val="150000"/>
              </a:lnSpc>
              <a:spcBef>
                <a:spcPts val="320"/>
              </a:spcBef>
              <a:spcAft>
                <a:spcPts val="0"/>
              </a:spcAft>
              <a:buSzPts val="1600"/>
              <a:buChar char="○"/>
            </a:pPr>
            <a:r>
              <a:rPr lang="en-US" sz="1600"/>
              <a:t>Data bitmap is updated (B[v2])</a:t>
            </a:r>
            <a:endParaRPr/>
          </a:p>
          <a:p>
            <a:pPr indent="-285750" lvl="1" marL="742950" rtl="0" algn="l">
              <a:lnSpc>
                <a:spcPct val="150000"/>
              </a:lnSpc>
              <a:spcBef>
                <a:spcPts val="320"/>
              </a:spcBef>
              <a:spcAft>
                <a:spcPts val="0"/>
              </a:spcAft>
              <a:buSzPts val="1600"/>
              <a:buChar char="○"/>
            </a:pPr>
            <a:r>
              <a:rPr lang="en-US" sz="1600"/>
              <a:t>Inode is updated (I[v2])</a:t>
            </a:r>
            <a:endParaRPr/>
          </a:p>
          <a:p>
            <a:pPr indent="-285750" lvl="1" marL="742950" rtl="0" algn="l">
              <a:lnSpc>
                <a:spcPct val="150000"/>
              </a:lnSpc>
              <a:spcBef>
                <a:spcPts val="320"/>
              </a:spcBef>
              <a:spcAft>
                <a:spcPts val="0"/>
              </a:spcAft>
              <a:buSzPts val="1600"/>
              <a:buChar char="○"/>
            </a:pPr>
            <a:r>
              <a:rPr lang="en-US" sz="1600"/>
              <a:t>New Data block (Db) is added</a:t>
            </a:r>
            <a:endParaRPr b="1" sz="1600"/>
          </a:p>
        </p:txBody>
      </p:sp>
      <p:sp>
        <p:nvSpPr>
          <p:cNvPr id="453" name="Google Shape;453;g32b10a25ec7_0_24"/>
          <p:cNvSpPr txBox="1"/>
          <p:nvPr>
            <p:ph idx="12" type="sldNum"/>
          </p:nvPr>
        </p:nvSpPr>
        <p:spPr>
          <a:xfrm>
            <a:off x="15062148" y="6217623"/>
            <a:ext cx="975467" cy="524800"/>
          </a:xfrm>
          <a:prstGeom prst="rect">
            <a:avLst/>
          </a:prstGeom>
          <a:noFill/>
          <a:ln>
            <a:noFill/>
          </a:ln>
        </p:spPr>
        <p:txBody>
          <a:bodyPr anchorCtr="0" anchor="ctr" bIns="45700" lIns="91425" spcFirstLastPara="1" rIns="91425" wrap="square" tIns="45700">
            <a:normAutofit/>
          </a:bodyPr>
          <a:lstStyle/>
          <a:p>
            <a:pPr indent="0" lvl="0" marL="0" rtl="0" algn="r">
              <a:lnSpc>
                <a:spcPct val="100000"/>
              </a:lnSpc>
              <a:spcBef>
                <a:spcPts val="0"/>
              </a:spcBef>
              <a:spcAft>
                <a:spcPts val="0"/>
              </a:spcAft>
              <a:buSzPts val="1000"/>
              <a:buNone/>
            </a:pPr>
            <a:fld id="{00000000-1234-1234-1234-123412341234}" type="slidenum">
              <a:rPr b="0" lang="en-US">
                <a:solidFill>
                  <a:schemeClr val="dk1"/>
                </a:solidFill>
                <a:latin typeface="Economica"/>
                <a:ea typeface="Economica"/>
                <a:cs typeface="Economica"/>
                <a:sym typeface="Economica"/>
              </a:rPr>
              <a:t>‹#›</a:t>
            </a:fld>
            <a:endParaRPr b="0">
              <a:solidFill>
                <a:schemeClr val="dk1"/>
              </a:solidFill>
              <a:latin typeface="Economica"/>
              <a:ea typeface="Economica"/>
              <a:cs typeface="Economica"/>
              <a:sym typeface="Economica"/>
            </a:endParaRPr>
          </a:p>
        </p:txBody>
      </p:sp>
      <p:graphicFrame>
        <p:nvGraphicFramePr>
          <p:cNvPr id="454" name="Google Shape;454;g32b10a25ec7_0_24"/>
          <p:cNvGraphicFramePr/>
          <p:nvPr/>
        </p:nvGraphicFramePr>
        <p:xfrm>
          <a:off x="335365" y="3861048"/>
          <a:ext cx="3000000" cy="3000000"/>
        </p:xfrm>
        <a:graphic>
          <a:graphicData uri="http://schemas.openxmlformats.org/drawingml/2006/table">
            <a:tbl>
              <a:tblPr bandRow="1" firstRow="1">
                <a:noFill/>
                <a:tableStyleId>{2EA80F96-18CD-4975-B26A-C9041A91148B}</a:tableStyleId>
              </a:tblPr>
              <a:tblGrid>
                <a:gridCol w="472100"/>
                <a:gridCol w="472100"/>
                <a:gridCol w="472100"/>
                <a:gridCol w="472100"/>
                <a:gridCol w="472100"/>
                <a:gridCol w="472100"/>
                <a:gridCol w="472100"/>
                <a:gridCol w="472100"/>
                <a:gridCol w="653350"/>
                <a:gridCol w="653350"/>
                <a:gridCol w="653350"/>
                <a:gridCol w="653350"/>
                <a:gridCol w="653350"/>
                <a:gridCol w="653350"/>
                <a:gridCol w="653350"/>
                <a:gridCol w="653350"/>
                <a:gridCol w="653350"/>
                <a:gridCol w="653350"/>
                <a:gridCol w="653350"/>
                <a:gridCol w="653350"/>
              </a:tblGrid>
              <a:tr h="432050">
                <a:tc>
                  <a:txBody>
                    <a:bodyPr/>
                    <a:lstStyle/>
                    <a:p>
                      <a:pPr indent="0" lvl="0" marL="0" marR="0" rtl="0" algn="ctr">
                        <a:lnSpc>
                          <a:spcPct val="100000"/>
                        </a:lnSpc>
                        <a:spcBef>
                          <a:spcPts val="0"/>
                        </a:spcBef>
                        <a:spcAft>
                          <a:spcPts val="0"/>
                        </a:spcAft>
                        <a:buClr>
                          <a:srgbClr val="000000"/>
                        </a:buClr>
                        <a:buSzPts val="1200"/>
                        <a:buFont typeface="Arial"/>
                        <a:buNone/>
                      </a:pPr>
                      <a:r>
                        <a:t/>
                      </a:r>
                      <a:endParaRPr b="0" sz="1200" u="none" cap="none" strike="noStrike">
                        <a:solidFill>
                          <a:schemeClr val="lt1"/>
                        </a:solidFill>
                        <a:latin typeface="Malgun Gothic"/>
                        <a:ea typeface="Malgun Gothic"/>
                        <a:cs typeface="Malgun Gothic"/>
                        <a:sym typeface="Malgun Gothic"/>
                      </a:endParaRPr>
                    </a:p>
                  </a:txBody>
                  <a:tcPr marT="45725" marB="45725" marR="121925" marL="1219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t/>
                      </a:r>
                      <a:endParaRPr b="0" sz="1200" u="none" cap="none" strike="noStrike">
                        <a:solidFill>
                          <a:schemeClr val="lt1"/>
                        </a:solidFill>
                        <a:latin typeface="Malgun Gothic"/>
                        <a:ea typeface="Malgun Gothic"/>
                        <a:cs typeface="Malgun Gothic"/>
                        <a:sym typeface="Malgun Gothic"/>
                      </a:endParaRPr>
                    </a:p>
                  </a:txBody>
                  <a:tcPr marT="45725" marB="45725" marR="121925" marL="1219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t/>
                      </a:r>
                      <a:endParaRPr b="0" sz="1200" u="none" cap="none" strike="noStrike">
                        <a:solidFill>
                          <a:schemeClr val="lt1"/>
                        </a:solidFill>
                        <a:latin typeface="Malgun Gothic"/>
                        <a:ea typeface="Malgun Gothic"/>
                        <a:cs typeface="Malgun Gothic"/>
                        <a:sym typeface="Malgun Gothic"/>
                      </a:endParaRPr>
                    </a:p>
                  </a:txBody>
                  <a:tcPr marT="45725" marB="45725" marR="121925" marL="1219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BFBFBF"/>
                    </a:solidFill>
                  </a:tcPr>
                </a:tc>
                <a:tc>
                  <a:txBody>
                    <a:bodyPr/>
                    <a:lstStyle/>
                    <a:p>
                      <a:pPr indent="0" lvl="0" marL="0" marR="0" rtl="0" algn="ctr">
                        <a:lnSpc>
                          <a:spcPct val="100000"/>
                        </a:lnSpc>
                        <a:spcBef>
                          <a:spcPts val="0"/>
                        </a:spcBef>
                        <a:spcAft>
                          <a:spcPts val="0"/>
                        </a:spcAft>
                        <a:buClr>
                          <a:srgbClr val="000000"/>
                        </a:buClr>
                        <a:buSzPts val="1200"/>
                        <a:buFont typeface="Arial"/>
                        <a:buNone/>
                      </a:pPr>
                      <a:r>
                        <a:t/>
                      </a:r>
                      <a:endParaRPr b="0" sz="1200" u="none" cap="none" strike="noStrike">
                        <a:solidFill>
                          <a:schemeClr val="lt1"/>
                        </a:solidFill>
                        <a:latin typeface="Malgun Gothic"/>
                        <a:ea typeface="Malgun Gothic"/>
                        <a:cs typeface="Malgun Gothic"/>
                        <a:sym typeface="Malgun Gothic"/>
                      </a:endParaRPr>
                    </a:p>
                  </a:txBody>
                  <a:tcPr marT="45725" marB="45725" marR="121925" marL="1219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1200"/>
                        <a:buFont typeface="Gulim"/>
                        <a:buNone/>
                      </a:pPr>
                      <a:r>
                        <a:t/>
                      </a:r>
                      <a:endParaRPr b="0" sz="1200" u="none" cap="none" strike="noStrike">
                        <a:solidFill>
                          <a:schemeClr val="lt1"/>
                        </a:solidFill>
                        <a:latin typeface="Malgun Gothic"/>
                        <a:ea typeface="Malgun Gothic"/>
                        <a:cs typeface="Malgun Gothic"/>
                        <a:sym typeface="Malgun Gothic"/>
                      </a:endParaRPr>
                    </a:p>
                  </a:txBody>
                  <a:tcPr marT="45725" marB="45725" marR="121925" marL="1219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1200"/>
                        <a:buFont typeface="Gulim"/>
                        <a:buNone/>
                      </a:pPr>
                      <a:r>
                        <a:t/>
                      </a:r>
                      <a:endParaRPr b="0" sz="1200" u="none" cap="none" strike="noStrike">
                        <a:solidFill>
                          <a:schemeClr val="lt1"/>
                        </a:solidFill>
                        <a:latin typeface="Malgun Gothic"/>
                        <a:ea typeface="Malgun Gothic"/>
                        <a:cs typeface="Malgun Gothic"/>
                        <a:sym typeface="Malgun Gothic"/>
                      </a:endParaRPr>
                    </a:p>
                  </a:txBody>
                  <a:tcPr marT="45725" marB="45725" marR="121925" marL="1219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1200"/>
                        <a:buFont typeface="Gulim"/>
                        <a:buNone/>
                      </a:pPr>
                      <a:r>
                        <a:t/>
                      </a:r>
                      <a:endParaRPr b="0" sz="1200" u="none" cap="none" strike="noStrike">
                        <a:solidFill>
                          <a:schemeClr val="lt1"/>
                        </a:solidFill>
                        <a:latin typeface="Malgun Gothic"/>
                        <a:ea typeface="Malgun Gothic"/>
                        <a:cs typeface="Malgun Gothic"/>
                        <a:sym typeface="Malgun Gothic"/>
                      </a:endParaRPr>
                    </a:p>
                  </a:txBody>
                  <a:tcPr marT="45725" marB="45725" marR="121925" marL="1219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1200"/>
                        <a:buFont typeface="Gulim"/>
                        <a:buNone/>
                      </a:pPr>
                      <a:r>
                        <a:t/>
                      </a:r>
                      <a:endParaRPr b="0" sz="1200" u="none" cap="none" strike="noStrike">
                        <a:solidFill>
                          <a:schemeClr val="lt1"/>
                        </a:solidFill>
                        <a:latin typeface="Malgun Gothic"/>
                        <a:ea typeface="Malgun Gothic"/>
                        <a:cs typeface="Malgun Gothic"/>
                        <a:sym typeface="Malgun Gothic"/>
                      </a:endParaRPr>
                    </a:p>
                  </a:txBody>
                  <a:tcPr marT="45725" marB="45725" marR="121925" marL="1219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t/>
                      </a:r>
                      <a:endParaRPr b="0" sz="1200" u="none" cap="none" strike="noStrike">
                        <a:solidFill>
                          <a:schemeClr val="dk1"/>
                        </a:solidFill>
                        <a:latin typeface="Malgun Gothic"/>
                        <a:ea typeface="Malgun Gothic"/>
                        <a:cs typeface="Malgun Gothic"/>
                        <a:sym typeface="Malgun Gothic"/>
                      </a:endParaRPr>
                    </a:p>
                  </a:txBody>
                  <a:tcPr marT="45725" marB="45725" marR="121925" marL="1219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t/>
                      </a:r>
                      <a:endParaRPr b="0" sz="1200" u="none" cap="none" strike="noStrike">
                        <a:solidFill>
                          <a:schemeClr val="dk1"/>
                        </a:solidFill>
                        <a:latin typeface="Malgun Gothic"/>
                        <a:ea typeface="Malgun Gothic"/>
                        <a:cs typeface="Malgun Gothic"/>
                        <a:sym typeface="Malgun Gothic"/>
                      </a:endParaRPr>
                    </a:p>
                  </a:txBody>
                  <a:tcPr marT="45725" marB="45725" marR="121925" marL="1219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1200"/>
                        <a:buFont typeface="Malgun Gothic"/>
                        <a:buNone/>
                      </a:pPr>
                      <a:r>
                        <a:rPr b="0" lang="en-US" sz="1200" u="none" cap="none" strike="noStrike">
                          <a:solidFill>
                            <a:schemeClr val="dk1"/>
                          </a:solidFill>
                          <a:latin typeface="Malgun Gothic"/>
                          <a:ea typeface="Malgun Gothic"/>
                          <a:cs typeface="Malgun Gothic"/>
                          <a:sym typeface="Malgun Gothic"/>
                        </a:rPr>
                        <a:t>I[v2]</a:t>
                      </a:r>
                      <a:endParaRPr b="0" sz="1200" u="none" cap="none" strike="noStrike">
                        <a:solidFill>
                          <a:schemeClr val="dk1"/>
                        </a:solidFill>
                        <a:latin typeface="Malgun Gothic"/>
                        <a:ea typeface="Malgun Gothic"/>
                        <a:cs typeface="Malgun Gothic"/>
                        <a:sym typeface="Malgun Gothic"/>
                      </a:endParaRPr>
                    </a:p>
                  </a:txBody>
                  <a:tcPr marT="9525" marB="0" marR="12700" marL="127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BFBFBF"/>
                    </a:solidFill>
                  </a:tcPr>
                </a:tc>
                <a:tc>
                  <a:txBody>
                    <a:bodyPr/>
                    <a:lstStyle/>
                    <a:p>
                      <a:pPr indent="0" lvl="0" marL="0" marR="0" rtl="0" algn="ctr">
                        <a:lnSpc>
                          <a:spcPct val="100000"/>
                        </a:lnSpc>
                        <a:spcBef>
                          <a:spcPts val="0"/>
                        </a:spcBef>
                        <a:spcAft>
                          <a:spcPts val="0"/>
                        </a:spcAft>
                        <a:buClr>
                          <a:srgbClr val="000000"/>
                        </a:buClr>
                        <a:buSzPts val="1200"/>
                        <a:buFont typeface="Arial"/>
                        <a:buNone/>
                      </a:pPr>
                      <a:r>
                        <a:t/>
                      </a:r>
                      <a:endParaRPr b="0" sz="1200" u="none" cap="none" strike="noStrike">
                        <a:solidFill>
                          <a:schemeClr val="dk1"/>
                        </a:solidFill>
                        <a:latin typeface="Malgun Gothic"/>
                        <a:ea typeface="Malgun Gothic"/>
                        <a:cs typeface="Malgun Gothic"/>
                        <a:sym typeface="Malgun Gothic"/>
                      </a:endParaRPr>
                    </a:p>
                  </a:txBody>
                  <a:tcPr marT="9525" marB="0" marR="12700" marL="127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rowSpan="2">
                  <a:txBody>
                    <a:bodyPr/>
                    <a:lstStyle/>
                    <a:p>
                      <a:pPr indent="0" lvl="0" marL="0" marR="0" rtl="0" algn="ctr">
                        <a:lnSpc>
                          <a:spcPct val="100000"/>
                        </a:lnSpc>
                        <a:spcBef>
                          <a:spcPts val="0"/>
                        </a:spcBef>
                        <a:spcAft>
                          <a:spcPts val="0"/>
                        </a:spcAft>
                        <a:buClr>
                          <a:srgbClr val="000000"/>
                        </a:buClr>
                        <a:buSzPts val="1200"/>
                        <a:buFont typeface="Arial"/>
                        <a:buNone/>
                      </a:pPr>
                      <a:r>
                        <a:t/>
                      </a:r>
                      <a:endParaRPr b="0" sz="1200" u="none" cap="none" strike="noStrike">
                        <a:solidFill>
                          <a:schemeClr val="dk1"/>
                        </a:solidFill>
                        <a:latin typeface="Malgun Gothic"/>
                        <a:ea typeface="Malgun Gothic"/>
                        <a:cs typeface="Malgun Gothic"/>
                        <a:sym typeface="Malgun Gothic"/>
                      </a:endParaRPr>
                    </a:p>
                  </a:txBody>
                  <a:tcPr marT="9525" marB="0" marR="12700" marL="127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rowSpan="2">
                  <a:txBody>
                    <a:bodyPr/>
                    <a:lstStyle/>
                    <a:p>
                      <a:pPr indent="0" lvl="0" marL="0" marR="0" rtl="0" algn="ctr">
                        <a:lnSpc>
                          <a:spcPct val="100000"/>
                        </a:lnSpc>
                        <a:spcBef>
                          <a:spcPts val="0"/>
                        </a:spcBef>
                        <a:spcAft>
                          <a:spcPts val="0"/>
                        </a:spcAft>
                        <a:buClr>
                          <a:srgbClr val="000000"/>
                        </a:buClr>
                        <a:buSzPts val="1200"/>
                        <a:buFont typeface="Arial"/>
                        <a:buNone/>
                      </a:pPr>
                      <a:r>
                        <a:t/>
                      </a:r>
                      <a:endParaRPr b="0" sz="1200" u="none" cap="none" strike="noStrike">
                        <a:solidFill>
                          <a:schemeClr val="dk1"/>
                        </a:solidFill>
                        <a:latin typeface="Malgun Gothic"/>
                        <a:ea typeface="Malgun Gothic"/>
                        <a:cs typeface="Malgun Gothic"/>
                        <a:sym typeface="Malgun Gothic"/>
                      </a:endParaRPr>
                    </a:p>
                  </a:txBody>
                  <a:tcPr marT="9525" marB="0" marR="12700" marL="127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rowSpan="2">
                  <a:txBody>
                    <a:bodyPr/>
                    <a:lstStyle/>
                    <a:p>
                      <a:pPr indent="0" lvl="0" marL="0" marR="0" rtl="0" algn="ctr">
                        <a:lnSpc>
                          <a:spcPct val="100000"/>
                        </a:lnSpc>
                        <a:spcBef>
                          <a:spcPts val="0"/>
                        </a:spcBef>
                        <a:spcAft>
                          <a:spcPts val="0"/>
                        </a:spcAft>
                        <a:buClr>
                          <a:srgbClr val="000000"/>
                        </a:buClr>
                        <a:buSzPts val="1200"/>
                        <a:buFont typeface="Arial"/>
                        <a:buNone/>
                      </a:pPr>
                      <a:r>
                        <a:t/>
                      </a:r>
                      <a:endParaRPr b="0" sz="1200" u="none" cap="none" strike="noStrike">
                        <a:solidFill>
                          <a:schemeClr val="dk1"/>
                        </a:solidFill>
                        <a:latin typeface="Malgun Gothic"/>
                        <a:ea typeface="Malgun Gothic"/>
                        <a:cs typeface="Malgun Gothic"/>
                        <a:sym typeface="Malgun Gothic"/>
                      </a:endParaRPr>
                    </a:p>
                  </a:txBody>
                  <a:tcPr marT="9525" marB="0" marR="12700" marL="127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rowSpan="2">
                  <a:txBody>
                    <a:bodyPr/>
                    <a:lstStyle/>
                    <a:p>
                      <a:pPr indent="0" lvl="0" marL="0" marR="0" rtl="0" algn="ctr">
                        <a:lnSpc>
                          <a:spcPct val="100000"/>
                        </a:lnSpc>
                        <a:spcBef>
                          <a:spcPts val="0"/>
                        </a:spcBef>
                        <a:spcAft>
                          <a:spcPts val="0"/>
                        </a:spcAft>
                        <a:buClr>
                          <a:srgbClr val="000000"/>
                        </a:buClr>
                        <a:buSzPts val="1200"/>
                        <a:buFont typeface="Arial"/>
                        <a:buNone/>
                      </a:pPr>
                      <a:r>
                        <a:t/>
                      </a:r>
                      <a:endParaRPr b="0" sz="1200" u="none" cap="none" strike="noStrike">
                        <a:solidFill>
                          <a:schemeClr val="dk1"/>
                        </a:solidFill>
                        <a:latin typeface="Malgun Gothic"/>
                        <a:ea typeface="Malgun Gothic"/>
                        <a:cs typeface="Malgun Gothic"/>
                        <a:sym typeface="Malgun Gothic"/>
                      </a:endParaRPr>
                    </a:p>
                  </a:txBody>
                  <a:tcPr marT="9525" marB="0" marR="12700" marL="127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rowSpan="2">
                  <a:txBody>
                    <a:bodyPr/>
                    <a:lstStyle/>
                    <a:p>
                      <a:pPr indent="0" lvl="0" marL="0" marR="0" rtl="0" algn="ctr">
                        <a:lnSpc>
                          <a:spcPct val="100000"/>
                        </a:lnSpc>
                        <a:spcBef>
                          <a:spcPts val="0"/>
                        </a:spcBef>
                        <a:spcAft>
                          <a:spcPts val="0"/>
                        </a:spcAft>
                        <a:buClr>
                          <a:schemeClr val="dk1"/>
                        </a:buClr>
                        <a:buSzPts val="1200"/>
                        <a:buFont typeface="Malgun Gothic"/>
                        <a:buNone/>
                      </a:pPr>
                      <a:r>
                        <a:rPr b="0" lang="en-US" sz="1200" u="none" cap="none" strike="noStrike">
                          <a:solidFill>
                            <a:schemeClr val="dk1"/>
                          </a:solidFill>
                          <a:latin typeface="Malgun Gothic"/>
                          <a:ea typeface="Malgun Gothic"/>
                          <a:cs typeface="Malgun Gothic"/>
                          <a:sym typeface="Malgun Gothic"/>
                        </a:rPr>
                        <a:t>Da</a:t>
                      </a:r>
                      <a:endParaRPr sz="1400" u="none" cap="none" strike="noStrike"/>
                    </a:p>
                  </a:txBody>
                  <a:tcPr marT="9525" marB="0" marR="12700" marL="127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BFBFBF"/>
                    </a:solidFill>
                  </a:tcPr>
                </a:tc>
                <a:tc rowSpan="2">
                  <a:txBody>
                    <a:bodyPr/>
                    <a:lstStyle/>
                    <a:p>
                      <a:pPr indent="0" lvl="0" marL="0" marR="0" rtl="0" algn="ctr">
                        <a:lnSpc>
                          <a:spcPct val="100000"/>
                        </a:lnSpc>
                        <a:spcBef>
                          <a:spcPts val="0"/>
                        </a:spcBef>
                        <a:spcAft>
                          <a:spcPts val="0"/>
                        </a:spcAft>
                        <a:buClr>
                          <a:schemeClr val="dk1"/>
                        </a:buClr>
                        <a:buSzPts val="1200"/>
                        <a:buFont typeface="Malgun Gothic"/>
                        <a:buNone/>
                      </a:pPr>
                      <a:r>
                        <a:rPr b="0" lang="en-US" sz="1200" u="none" cap="none" strike="noStrike">
                          <a:solidFill>
                            <a:schemeClr val="dk1"/>
                          </a:solidFill>
                          <a:latin typeface="Malgun Gothic"/>
                          <a:ea typeface="Malgun Gothic"/>
                          <a:cs typeface="Malgun Gothic"/>
                          <a:sym typeface="Malgun Gothic"/>
                        </a:rPr>
                        <a:t>Db</a:t>
                      </a:r>
                      <a:endParaRPr sz="1400" u="none" cap="none" strike="noStrike"/>
                    </a:p>
                  </a:txBody>
                  <a:tcPr marT="9525" marB="0" marR="12700" marL="127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BFBFBF"/>
                    </a:solidFill>
                  </a:tcPr>
                </a:tc>
                <a:tc rowSpan="2">
                  <a:txBody>
                    <a:bodyPr/>
                    <a:lstStyle/>
                    <a:p>
                      <a:pPr indent="0" lvl="0" marL="0" marR="0" rtl="0" algn="ctr">
                        <a:lnSpc>
                          <a:spcPct val="100000"/>
                        </a:lnSpc>
                        <a:spcBef>
                          <a:spcPts val="0"/>
                        </a:spcBef>
                        <a:spcAft>
                          <a:spcPts val="0"/>
                        </a:spcAft>
                        <a:buClr>
                          <a:srgbClr val="000000"/>
                        </a:buClr>
                        <a:buSzPts val="1200"/>
                        <a:buFont typeface="Arial"/>
                        <a:buNone/>
                      </a:pPr>
                      <a:r>
                        <a:t/>
                      </a:r>
                      <a:endParaRPr b="0" sz="1200" u="none" cap="none" strike="noStrike">
                        <a:solidFill>
                          <a:schemeClr val="dk1"/>
                        </a:solidFill>
                        <a:latin typeface="Malgun Gothic"/>
                        <a:ea typeface="Malgun Gothic"/>
                        <a:cs typeface="Malgun Gothic"/>
                        <a:sym typeface="Malgun Gothic"/>
                      </a:endParaRPr>
                    </a:p>
                  </a:txBody>
                  <a:tcPr marT="9525" marB="0" marR="12700" marL="127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rowSpan="2">
                  <a:txBody>
                    <a:bodyPr/>
                    <a:lstStyle/>
                    <a:p>
                      <a:pPr indent="0" lvl="0" marL="0" marR="0" rtl="0" algn="ctr">
                        <a:lnSpc>
                          <a:spcPct val="100000"/>
                        </a:lnSpc>
                        <a:spcBef>
                          <a:spcPts val="0"/>
                        </a:spcBef>
                        <a:spcAft>
                          <a:spcPts val="0"/>
                        </a:spcAft>
                        <a:buClr>
                          <a:srgbClr val="000000"/>
                        </a:buClr>
                        <a:buSzPts val="1200"/>
                        <a:buFont typeface="Arial"/>
                        <a:buNone/>
                      </a:pPr>
                      <a:r>
                        <a:t/>
                      </a:r>
                      <a:endParaRPr b="0" sz="1200" u="none" cap="none" strike="noStrike">
                        <a:solidFill>
                          <a:schemeClr val="dk1"/>
                        </a:solidFill>
                        <a:latin typeface="Malgun Gothic"/>
                        <a:ea typeface="Malgun Gothic"/>
                        <a:cs typeface="Malgun Gothic"/>
                        <a:sym typeface="Malgun Gothic"/>
                      </a:endParaRPr>
                    </a:p>
                  </a:txBody>
                  <a:tcPr marT="9525" marB="0" marR="12700" marL="127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432050">
                <a:tc>
                  <a:txBody>
                    <a:bodyPr/>
                    <a:lstStyle/>
                    <a:p>
                      <a:pPr indent="0" lvl="0" marL="0" marR="0" rtl="0" algn="ctr">
                        <a:lnSpc>
                          <a:spcPct val="100000"/>
                        </a:lnSpc>
                        <a:spcBef>
                          <a:spcPts val="0"/>
                        </a:spcBef>
                        <a:spcAft>
                          <a:spcPts val="0"/>
                        </a:spcAft>
                        <a:buClr>
                          <a:srgbClr val="000000"/>
                        </a:buClr>
                        <a:buSzPts val="1200"/>
                        <a:buFont typeface="Arial"/>
                        <a:buNone/>
                      </a:pPr>
                      <a:r>
                        <a:t/>
                      </a:r>
                      <a:endParaRPr b="0" sz="1200" u="none" cap="none" strike="noStrike">
                        <a:solidFill>
                          <a:schemeClr val="lt1"/>
                        </a:solidFill>
                        <a:latin typeface="Malgun Gothic"/>
                        <a:ea typeface="Malgun Gothic"/>
                        <a:cs typeface="Malgun Gothic"/>
                        <a:sym typeface="Malgun Gothic"/>
                      </a:endParaRPr>
                    </a:p>
                  </a:txBody>
                  <a:tcPr marT="45725" marB="45725" marR="121925" marL="1219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t/>
                      </a:r>
                      <a:endParaRPr b="0" sz="1200" u="none" cap="none" strike="noStrike">
                        <a:solidFill>
                          <a:schemeClr val="lt1"/>
                        </a:solidFill>
                        <a:latin typeface="Malgun Gothic"/>
                        <a:ea typeface="Malgun Gothic"/>
                        <a:cs typeface="Malgun Gothic"/>
                        <a:sym typeface="Malgun Gothic"/>
                      </a:endParaRPr>
                    </a:p>
                  </a:txBody>
                  <a:tcPr marT="45725" marB="45725" marR="121925" marL="1219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t/>
                      </a:r>
                      <a:endParaRPr b="0" sz="1200" u="none" cap="none" strike="noStrike">
                        <a:solidFill>
                          <a:schemeClr val="lt1"/>
                        </a:solidFill>
                        <a:latin typeface="Malgun Gothic"/>
                        <a:ea typeface="Malgun Gothic"/>
                        <a:cs typeface="Malgun Gothic"/>
                        <a:sym typeface="Malgun Gothic"/>
                      </a:endParaRPr>
                    </a:p>
                  </a:txBody>
                  <a:tcPr marT="45725" marB="45725" marR="121925" marL="1219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t/>
                      </a:r>
                      <a:endParaRPr b="0" sz="1200" u="none" cap="none" strike="noStrike">
                        <a:solidFill>
                          <a:schemeClr val="lt1"/>
                        </a:solidFill>
                        <a:latin typeface="Malgun Gothic"/>
                        <a:ea typeface="Malgun Gothic"/>
                        <a:cs typeface="Malgun Gothic"/>
                        <a:sym typeface="Malgun Gothic"/>
                      </a:endParaRPr>
                    </a:p>
                  </a:txBody>
                  <a:tcPr marT="45725" marB="45725" marR="121925" marL="1219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1200"/>
                        <a:buFont typeface="Gulim"/>
                        <a:buNone/>
                      </a:pPr>
                      <a:r>
                        <a:t/>
                      </a:r>
                      <a:endParaRPr b="0" sz="1200" u="none" cap="none" strike="noStrike">
                        <a:solidFill>
                          <a:schemeClr val="lt1"/>
                        </a:solidFill>
                        <a:latin typeface="Malgun Gothic"/>
                        <a:ea typeface="Malgun Gothic"/>
                        <a:cs typeface="Malgun Gothic"/>
                        <a:sym typeface="Malgun Gothic"/>
                      </a:endParaRPr>
                    </a:p>
                  </a:txBody>
                  <a:tcPr marT="45725" marB="45725" marR="121925" marL="1219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200"/>
                        <a:buFont typeface="Malgun Gothic"/>
                        <a:buNone/>
                      </a:pPr>
                      <a:r>
                        <a:rPr b="0" lang="en-US" sz="1000" u="none" cap="none" strike="noStrike">
                          <a:solidFill>
                            <a:schemeClr val="dk1"/>
                          </a:solidFill>
                          <a:latin typeface="Malgun Gothic"/>
                          <a:ea typeface="Malgun Gothic"/>
                          <a:cs typeface="Malgun Gothic"/>
                          <a:sym typeface="Malgun Gothic"/>
                        </a:rPr>
                        <a:t>B [v2]</a:t>
                      </a:r>
                      <a:endParaRPr b="0" sz="1000" u="none" cap="none" strike="noStrike">
                        <a:solidFill>
                          <a:schemeClr val="lt1"/>
                        </a:solidFill>
                        <a:latin typeface="Malgun Gothic"/>
                        <a:ea typeface="Malgun Gothic"/>
                        <a:cs typeface="Malgun Gothic"/>
                        <a:sym typeface="Malgun Gothic"/>
                      </a:endParaRPr>
                    </a:p>
                  </a:txBody>
                  <a:tcPr marT="45725" marB="45725" marR="121925" marL="1219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BFBFBF"/>
                    </a:solidFill>
                  </a:tcPr>
                </a:tc>
                <a:tc>
                  <a:txBody>
                    <a:bodyPr/>
                    <a:lstStyle/>
                    <a:p>
                      <a:pPr indent="0" lvl="0" marL="0" marR="0" rtl="0" algn="ctr">
                        <a:lnSpc>
                          <a:spcPct val="100000"/>
                        </a:lnSpc>
                        <a:spcBef>
                          <a:spcPts val="0"/>
                        </a:spcBef>
                        <a:spcAft>
                          <a:spcPts val="0"/>
                        </a:spcAft>
                        <a:buClr>
                          <a:schemeClr val="dk1"/>
                        </a:buClr>
                        <a:buSzPts val="1200"/>
                        <a:buFont typeface="Gulim"/>
                        <a:buNone/>
                      </a:pPr>
                      <a:r>
                        <a:t/>
                      </a:r>
                      <a:endParaRPr b="0" sz="1200" u="none" cap="none" strike="noStrike">
                        <a:solidFill>
                          <a:schemeClr val="lt1"/>
                        </a:solidFill>
                        <a:latin typeface="Malgun Gothic"/>
                        <a:ea typeface="Malgun Gothic"/>
                        <a:cs typeface="Malgun Gothic"/>
                        <a:sym typeface="Malgun Gothic"/>
                      </a:endParaRPr>
                    </a:p>
                  </a:txBody>
                  <a:tcPr marT="45725" marB="45725" marR="121925" marL="1219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1200"/>
                        <a:buFont typeface="Gulim"/>
                        <a:buNone/>
                      </a:pPr>
                      <a:r>
                        <a:t/>
                      </a:r>
                      <a:endParaRPr b="0" sz="1200" u="none" cap="none" strike="noStrike">
                        <a:solidFill>
                          <a:schemeClr val="lt1"/>
                        </a:solidFill>
                        <a:latin typeface="Malgun Gothic"/>
                        <a:ea typeface="Malgun Gothic"/>
                        <a:cs typeface="Malgun Gothic"/>
                        <a:sym typeface="Malgun Gothic"/>
                      </a:endParaRPr>
                    </a:p>
                  </a:txBody>
                  <a:tcPr marT="45725" marB="45725" marR="121925" marL="1219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t/>
                      </a:r>
                      <a:endParaRPr b="0" sz="1200" u="none" cap="none" strike="noStrike">
                        <a:solidFill>
                          <a:schemeClr val="dk1"/>
                        </a:solidFill>
                        <a:latin typeface="Malgun Gothic"/>
                        <a:ea typeface="Malgun Gothic"/>
                        <a:cs typeface="Malgun Gothic"/>
                        <a:sym typeface="Malgun Gothic"/>
                      </a:endParaRPr>
                    </a:p>
                  </a:txBody>
                  <a:tcPr marT="45725" marB="45725" marR="121925" marL="1219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t/>
                      </a:r>
                      <a:endParaRPr b="0" sz="1200" u="none" cap="none" strike="noStrike">
                        <a:solidFill>
                          <a:schemeClr val="dk1"/>
                        </a:solidFill>
                        <a:latin typeface="Malgun Gothic"/>
                        <a:ea typeface="Malgun Gothic"/>
                        <a:cs typeface="Malgun Gothic"/>
                        <a:sym typeface="Malgun Gothic"/>
                      </a:endParaRPr>
                    </a:p>
                  </a:txBody>
                  <a:tcPr marT="9525" marB="0" marR="12700" marL="127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t/>
                      </a:r>
                      <a:endParaRPr b="0" sz="1200" u="none" cap="none" strike="noStrike">
                        <a:solidFill>
                          <a:schemeClr val="dk1"/>
                        </a:solidFill>
                        <a:latin typeface="Malgun Gothic"/>
                        <a:ea typeface="Malgun Gothic"/>
                        <a:cs typeface="Malgun Gothic"/>
                        <a:sym typeface="Malgun Gothic"/>
                      </a:endParaRPr>
                    </a:p>
                  </a:txBody>
                  <a:tcPr marT="9525" marB="0" marR="12700" marL="127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t/>
                      </a:r>
                      <a:endParaRPr b="0" sz="1200" u="none" cap="none" strike="noStrike">
                        <a:solidFill>
                          <a:schemeClr val="dk1"/>
                        </a:solidFill>
                        <a:latin typeface="Malgun Gothic"/>
                        <a:ea typeface="Malgun Gothic"/>
                        <a:cs typeface="Malgun Gothic"/>
                        <a:sym typeface="Malgun Gothic"/>
                      </a:endParaRPr>
                    </a:p>
                  </a:txBody>
                  <a:tcPr marT="9525" marB="0" marR="12700" marL="127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vMerge="1"/>
                <a:tc vMerge="1"/>
                <a:tc vMerge="1"/>
                <a:tc vMerge="1"/>
                <a:tc vMerge="1"/>
                <a:tc vMerge="1"/>
                <a:tc vMerge="1"/>
                <a:tc vMerge="1"/>
              </a:tr>
            </a:tbl>
          </a:graphicData>
        </a:graphic>
      </p:graphicFrame>
      <p:cxnSp>
        <p:nvCxnSpPr>
          <p:cNvPr id="455" name="Google Shape;455;g32b10a25ec7_0_24"/>
          <p:cNvCxnSpPr/>
          <p:nvPr/>
        </p:nvCxnSpPr>
        <p:spPr>
          <a:xfrm>
            <a:off x="326893" y="3449454"/>
            <a:ext cx="0" cy="1404000"/>
          </a:xfrm>
          <a:prstGeom prst="straightConnector1">
            <a:avLst/>
          </a:prstGeom>
          <a:noFill/>
          <a:ln cap="flat" cmpd="sng" w="19050">
            <a:solidFill>
              <a:schemeClr val="dk1"/>
            </a:solidFill>
            <a:prstDash val="solid"/>
            <a:round/>
            <a:headEnd len="sm" w="sm" type="none"/>
            <a:tailEnd len="sm" w="sm" type="none"/>
          </a:ln>
        </p:spPr>
      </p:cxnSp>
      <p:cxnSp>
        <p:nvCxnSpPr>
          <p:cNvPr id="456" name="Google Shape;456;g32b10a25ec7_0_24"/>
          <p:cNvCxnSpPr/>
          <p:nvPr/>
        </p:nvCxnSpPr>
        <p:spPr>
          <a:xfrm>
            <a:off x="2224419" y="3449454"/>
            <a:ext cx="0" cy="1404000"/>
          </a:xfrm>
          <a:prstGeom prst="straightConnector1">
            <a:avLst/>
          </a:prstGeom>
          <a:noFill/>
          <a:ln cap="flat" cmpd="sng" w="19050">
            <a:solidFill>
              <a:schemeClr val="dk1"/>
            </a:solidFill>
            <a:prstDash val="solid"/>
            <a:round/>
            <a:headEnd len="sm" w="sm" type="none"/>
            <a:tailEnd len="sm" w="sm" type="none"/>
          </a:ln>
        </p:spPr>
      </p:cxnSp>
      <p:cxnSp>
        <p:nvCxnSpPr>
          <p:cNvPr id="457" name="Google Shape;457;g32b10a25ec7_0_24"/>
          <p:cNvCxnSpPr/>
          <p:nvPr/>
        </p:nvCxnSpPr>
        <p:spPr>
          <a:xfrm>
            <a:off x="4113643" y="3449454"/>
            <a:ext cx="0" cy="1404000"/>
          </a:xfrm>
          <a:prstGeom prst="straightConnector1">
            <a:avLst/>
          </a:prstGeom>
          <a:noFill/>
          <a:ln cap="flat" cmpd="sng" w="19050">
            <a:solidFill>
              <a:schemeClr val="dk1"/>
            </a:solidFill>
            <a:prstDash val="solid"/>
            <a:round/>
            <a:headEnd len="sm" w="sm" type="none"/>
            <a:tailEnd len="sm" w="sm" type="none"/>
          </a:ln>
        </p:spPr>
      </p:cxnSp>
      <p:cxnSp>
        <p:nvCxnSpPr>
          <p:cNvPr id="458" name="Google Shape;458;g32b10a25ec7_0_24"/>
          <p:cNvCxnSpPr/>
          <p:nvPr/>
        </p:nvCxnSpPr>
        <p:spPr>
          <a:xfrm>
            <a:off x="6722864" y="3449454"/>
            <a:ext cx="0" cy="1404000"/>
          </a:xfrm>
          <a:prstGeom prst="straightConnector1">
            <a:avLst/>
          </a:prstGeom>
          <a:noFill/>
          <a:ln cap="flat" cmpd="sng" w="19050">
            <a:solidFill>
              <a:schemeClr val="dk1"/>
            </a:solidFill>
            <a:prstDash val="solid"/>
            <a:round/>
            <a:headEnd len="sm" w="sm" type="none"/>
            <a:tailEnd len="sm" w="sm" type="none"/>
          </a:ln>
        </p:spPr>
      </p:cxnSp>
      <p:sp>
        <p:nvSpPr>
          <p:cNvPr id="459" name="Google Shape;459;g32b10a25ec7_0_24"/>
          <p:cNvSpPr txBox="1"/>
          <p:nvPr/>
        </p:nvSpPr>
        <p:spPr>
          <a:xfrm>
            <a:off x="719403" y="3212976"/>
            <a:ext cx="1131471" cy="52322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Malgun Gothic"/>
                <a:ea typeface="Malgun Gothic"/>
                <a:cs typeface="Malgun Gothic"/>
                <a:sym typeface="Malgun Gothic"/>
              </a:rPr>
              <a:t>Inode</a:t>
            </a:r>
            <a:endParaRPr b="0" i="0" sz="1400" u="none" cap="none" strike="noStrike">
              <a:solidFill>
                <a:schemeClr val="dk1"/>
              </a:solidFill>
              <a:latin typeface="Malgun Gothic"/>
              <a:ea typeface="Malgun Gothic"/>
              <a:cs typeface="Malgun Gothic"/>
              <a:sym typeface="Malgun Gothic"/>
            </a:endParaRPr>
          </a:p>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Malgun Gothic"/>
                <a:ea typeface="Malgun Gothic"/>
                <a:cs typeface="Malgun Gothic"/>
                <a:sym typeface="Malgun Gothic"/>
              </a:rPr>
              <a:t>Bitmap</a:t>
            </a:r>
            <a:endParaRPr b="0" i="0" sz="1400" u="none" cap="none" strike="noStrike">
              <a:solidFill>
                <a:schemeClr val="dk1"/>
              </a:solidFill>
              <a:latin typeface="Malgun Gothic"/>
              <a:ea typeface="Malgun Gothic"/>
              <a:cs typeface="Malgun Gothic"/>
              <a:sym typeface="Malgun Gothic"/>
            </a:endParaRPr>
          </a:p>
        </p:txBody>
      </p:sp>
      <p:sp>
        <p:nvSpPr>
          <p:cNvPr id="460" name="Google Shape;460;g32b10a25ec7_0_24"/>
          <p:cNvSpPr txBox="1"/>
          <p:nvPr/>
        </p:nvSpPr>
        <p:spPr>
          <a:xfrm>
            <a:off x="2543605" y="3212976"/>
            <a:ext cx="1131471" cy="52322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Malgun Gothic"/>
                <a:ea typeface="Malgun Gothic"/>
                <a:cs typeface="Malgun Gothic"/>
                <a:sym typeface="Malgun Gothic"/>
              </a:rPr>
              <a:t>Data</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Malgun Gothic"/>
                <a:ea typeface="Malgun Gothic"/>
                <a:cs typeface="Malgun Gothic"/>
                <a:sym typeface="Malgun Gothic"/>
              </a:rPr>
              <a:t>Bitmap</a:t>
            </a:r>
            <a:endParaRPr b="0" i="0" sz="1400" u="none" cap="none" strike="noStrike">
              <a:solidFill>
                <a:schemeClr val="dk1"/>
              </a:solidFill>
              <a:latin typeface="Malgun Gothic"/>
              <a:ea typeface="Malgun Gothic"/>
              <a:cs typeface="Malgun Gothic"/>
              <a:sym typeface="Malgun Gothic"/>
            </a:endParaRPr>
          </a:p>
        </p:txBody>
      </p:sp>
      <p:sp>
        <p:nvSpPr>
          <p:cNvPr id="461" name="Google Shape;461;g32b10a25ec7_0_24"/>
          <p:cNvSpPr txBox="1"/>
          <p:nvPr/>
        </p:nvSpPr>
        <p:spPr>
          <a:xfrm>
            <a:off x="4793165" y="3320698"/>
            <a:ext cx="1131471"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Malgun Gothic"/>
                <a:ea typeface="Malgun Gothic"/>
                <a:cs typeface="Malgun Gothic"/>
                <a:sym typeface="Malgun Gothic"/>
              </a:rPr>
              <a:t>Inodes</a:t>
            </a:r>
            <a:endParaRPr b="0" i="0" sz="1400" u="none" cap="none" strike="noStrike">
              <a:solidFill>
                <a:schemeClr val="dk1"/>
              </a:solidFill>
              <a:latin typeface="Malgun Gothic"/>
              <a:ea typeface="Malgun Gothic"/>
              <a:cs typeface="Malgun Gothic"/>
              <a:sym typeface="Malgun Gothic"/>
            </a:endParaRPr>
          </a:p>
        </p:txBody>
      </p:sp>
      <p:sp>
        <p:nvSpPr>
          <p:cNvPr id="462" name="Google Shape;462;g32b10a25ec7_0_24"/>
          <p:cNvSpPr txBox="1"/>
          <p:nvPr/>
        </p:nvSpPr>
        <p:spPr>
          <a:xfrm>
            <a:off x="8324903" y="3320698"/>
            <a:ext cx="2283599"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Malgun Gothic"/>
                <a:ea typeface="Malgun Gothic"/>
                <a:cs typeface="Malgun Gothic"/>
                <a:sym typeface="Malgun Gothic"/>
              </a:rPr>
              <a:t>Data Blocks</a:t>
            </a:r>
            <a:endParaRPr b="0" i="0" sz="1400" u="none" cap="none" strike="noStrike">
              <a:solidFill>
                <a:schemeClr val="dk1"/>
              </a:solidFill>
              <a:latin typeface="Malgun Gothic"/>
              <a:ea typeface="Malgun Gothic"/>
              <a:cs typeface="Malgun Gothic"/>
              <a:sym typeface="Malgun Gothic"/>
            </a:endParaRPr>
          </a:p>
        </p:txBody>
      </p:sp>
      <p:sp>
        <p:nvSpPr>
          <p:cNvPr id="463" name="Google Shape;463;g32b10a25ec7_0_24"/>
          <p:cNvSpPr txBox="1"/>
          <p:nvPr/>
        </p:nvSpPr>
        <p:spPr>
          <a:xfrm>
            <a:off x="3887755" y="5209455"/>
            <a:ext cx="4986551"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Malgun Gothic"/>
                <a:ea typeface="Malgun Gothic"/>
                <a:cs typeface="Malgun Gothic"/>
                <a:sym typeface="Malgun Gothic"/>
              </a:rPr>
              <a:t>After Append a single data block</a:t>
            </a:r>
            <a:endParaRPr b="0" i="0" sz="1400" u="none" cap="none" strike="noStrike">
              <a:solidFill>
                <a:schemeClr val="dk1"/>
              </a:solidFill>
              <a:latin typeface="Malgun Gothic"/>
              <a:ea typeface="Malgun Gothic"/>
              <a:cs typeface="Malgun Gothic"/>
              <a:sym typeface="Malgun Gothic"/>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6"/>
          <p:cNvSpPr txBox="1"/>
          <p:nvPr>
            <p:ph type="title"/>
          </p:nvPr>
        </p:nvSpPr>
        <p:spPr>
          <a:xfrm>
            <a:off x="554133" y="421233"/>
            <a:ext cx="15147733" cy="1108400"/>
          </a:xfrm>
          <a:prstGeom prst="rect">
            <a:avLst/>
          </a:prstGeom>
          <a:noFill/>
          <a:ln>
            <a:noFill/>
          </a:ln>
          <a:effectLst>
            <a:outerShdw rotWithShape="0" algn="ctr" dir="2700000" dist="17961">
              <a:schemeClr val="dk1"/>
            </a:outerShdw>
          </a:effectLst>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4200"/>
              <a:buNone/>
            </a:pPr>
            <a:r>
              <a:rPr lang="en-US">
                <a:solidFill>
                  <a:srgbClr val="00B050"/>
                </a:solidFill>
              </a:rPr>
              <a:t>An Example of Crash Consistency (Cont.)</a:t>
            </a:r>
            <a:endParaRPr>
              <a:solidFill>
                <a:srgbClr val="00B050"/>
              </a:solidFill>
            </a:endParaRPr>
          </a:p>
        </p:txBody>
      </p:sp>
      <p:sp>
        <p:nvSpPr>
          <p:cNvPr id="469" name="Google Shape;469;p6"/>
          <p:cNvSpPr txBox="1"/>
          <p:nvPr>
            <p:ph idx="1" type="body"/>
          </p:nvPr>
        </p:nvSpPr>
        <p:spPr>
          <a:xfrm>
            <a:off x="554133" y="1633633"/>
            <a:ext cx="15147733" cy="4472000"/>
          </a:xfrm>
          <a:prstGeom prst="rect">
            <a:avLst/>
          </a:prstGeom>
          <a:noFill/>
          <a:ln>
            <a:noFill/>
          </a:ln>
        </p:spPr>
        <p:txBody>
          <a:bodyPr anchorCtr="0" anchor="t" bIns="45700" lIns="91425" spcFirstLastPara="1" rIns="91425" wrap="square" tIns="45700">
            <a:normAutofit/>
          </a:bodyPr>
          <a:lstStyle/>
          <a:p>
            <a:pPr indent="-342900" lvl="0" marL="342900" rtl="0" algn="l">
              <a:lnSpc>
                <a:spcPct val="150000"/>
              </a:lnSpc>
              <a:spcBef>
                <a:spcPts val="0"/>
              </a:spcBef>
              <a:spcAft>
                <a:spcPts val="0"/>
              </a:spcAft>
              <a:buClr>
                <a:srgbClr val="002060"/>
              </a:buClr>
              <a:buSzPts val="1170"/>
              <a:buChar char="●"/>
            </a:pPr>
            <a:r>
              <a:rPr lang="en-US" sz="1800"/>
              <a:t>File system perform three writes to the disk.</a:t>
            </a:r>
            <a:endParaRPr/>
          </a:p>
          <a:p>
            <a:pPr indent="-285750" lvl="1" marL="742950" rtl="0" algn="l">
              <a:lnSpc>
                <a:spcPct val="150000"/>
              </a:lnSpc>
              <a:spcBef>
                <a:spcPts val="320"/>
              </a:spcBef>
              <a:spcAft>
                <a:spcPts val="0"/>
              </a:spcAft>
              <a:buSzPts val="1600"/>
              <a:buChar char="○"/>
            </a:pPr>
            <a:r>
              <a:rPr lang="en-US" sz="1600"/>
              <a:t>inode I[v2]</a:t>
            </a:r>
            <a:endParaRPr/>
          </a:p>
          <a:p>
            <a:pPr indent="-285750" lvl="1" marL="742950" rtl="0" algn="l">
              <a:lnSpc>
                <a:spcPct val="150000"/>
              </a:lnSpc>
              <a:spcBef>
                <a:spcPts val="320"/>
              </a:spcBef>
              <a:spcAft>
                <a:spcPts val="0"/>
              </a:spcAft>
              <a:buSzPts val="1600"/>
              <a:buChar char="○"/>
            </a:pPr>
            <a:r>
              <a:rPr lang="en-US" sz="1600"/>
              <a:t>Data bitmap B[v2]</a:t>
            </a:r>
            <a:endParaRPr/>
          </a:p>
          <a:p>
            <a:pPr indent="-285750" lvl="1" marL="742950" rtl="0" algn="l">
              <a:lnSpc>
                <a:spcPct val="150000"/>
              </a:lnSpc>
              <a:spcBef>
                <a:spcPts val="320"/>
              </a:spcBef>
              <a:spcAft>
                <a:spcPts val="0"/>
              </a:spcAft>
              <a:buSzPts val="1600"/>
              <a:buChar char="○"/>
            </a:pPr>
            <a:r>
              <a:rPr lang="en-US" sz="1600"/>
              <a:t>Data block (Db)</a:t>
            </a:r>
            <a:endParaRPr b="1" sz="1600"/>
          </a:p>
        </p:txBody>
      </p:sp>
      <p:sp>
        <p:nvSpPr>
          <p:cNvPr id="470" name="Google Shape;470;p6"/>
          <p:cNvSpPr txBox="1"/>
          <p:nvPr>
            <p:ph idx="12" type="sldNum"/>
          </p:nvPr>
        </p:nvSpPr>
        <p:spPr>
          <a:xfrm>
            <a:off x="15062148" y="6217623"/>
            <a:ext cx="975467" cy="524800"/>
          </a:xfrm>
          <a:prstGeom prst="rect">
            <a:avLst/>
          </a:prstGeom>
          <a:noFill/>
          <a:ln>
            <a:noFill/>
          </a:ln>
        </p:spPr>
        <p:txBody>
          <a:bodyPr anchorCtr="0" anchor="ctr" bIns="45700" lIns="91425" spcFirstLastPara="1" rIns="91425" wrap="square" tIns="45700">
            <a:normAutofit/>
          </a:bodyPr>
          <a:lstStyle/>
          <a:p>
            <a:pPr indent="0" lvl="0" marL="0" rtl="0" algn="r">
              <a:lnSpc>
                <a:spcPct val="100000"/>
              </a:lnSpc>
              <a:spcBef>
                <a:spcPts val="0"/>
              </a:spcBef>
              <a:spcAft>
                <a:spcPts val="0"/>
              </a:spcAft>
              <a:buSzPts val="1000"/>
              <a:buNone/>
            </a:pPr>
            <a:fld id="{00000000-1234-1234-1234-123412341234}" type="slidenum">
              <a:rPr b="0" lang="en-US">
                <a:solidFill>
                  <a:schemeClr val="dk1"/>
                </a:solidFill>
                <a:latin typeface="Economica"/>
                <a:ea typeface="Economica"/>
                <a:cs typeface="Economica"/>
                <a:sym typeface="Economica"/>
              </a:rPr>
              <a:t>‹#›</a:t>
            </a:fld>
            <a:endParaRPr b="0">
              <a:solidFill>
                <a:schemeClr val="dk1"/>
              </a:solidFill>
              <a:latin typeface="Economica"/>
              <a:ea typeface="Economica"/>
              <a:cs typeface="Economica"/>
              <a:sym typeface="Economica"/>
            </a:endParaRPr>
          </a:p>
        </p:txBody>
      </p:sp>
      <p:graphicFrame>
        <p:nvGraphicFramePr>
          <p:cNvPr id="471" name="Google Shape;471;p6"/>
          <p:cNvGraphicFramePr/>
          <p:nvPr/>
        </p:nvGraphicFramePr>
        <p:xfrm>
          <a:off x="335365" y="3861048"/>
          <a:ext cx="3000000" cy="3000000"/>
        </p:xfrm>
        <a:graphic>
          <a:graphicData uri="http://schemas.openxmlformats.org/drawingml/2006/table">
            <a:tbl>
              <a:tblPr bandRow="1" firstRow="1">
                <a:noFill/>
                <a:tableStyleId>{2EA80F96-18CD-4975-B26A-C9041A91148B}</a:tableStyleId>
              </a:tblPr>
              <a:tblGrid>
                <a:gridCol w="472100"/>
                <a:gridCol w="472100"/>
                <a:gridCol w="472100"/>
                <a:gridCol w="472100"/>
                <a:gridCol w="472100"/>
                <a:gridCol w="472100"/>
                <a:gridCol w="472100"/>
                <a:gridCol w="472100"/>
                <a:gridCol w="653350"/>
                <a:gridCol w="653350"/>
                <a:gridCol w="653350"/>
                <a:gridCol w="653350"/>
                <a:gridCol w="653350"/>
                <a:gridCol w="653350"/>
                <a:gridCol w="653350"/>
                <a:gridCol w="653350"/>
                <a:gridCol w="653350"/>
                <a:gridCol w="653350"/>
                <a:gridCol w="653350"/>
                <a:gridCol w="653350"/>
              </a:tblGrid>
              <a:tr h="432050">
                <a:tc>
                  <a:txBody>
                    <a:bodyPr/>
                    <a:lstStyle/>
                    <a:p>
                      <a:pPr indent="0" lvl="0" marL="0" marR="0" rtl="0" algn="ctr">
                        <a:lnSpc>
                          <a:spcPct val="100000"/>
                        </a:lnSpc>
                        <a:spcBef>
                          <a:spcPts val="0"/>
                        </a:spcBef>
                        <a:spcAft>
                          <a:spcPts val="0"/>
                        </a:spcAft>
                        <a:buClr>
                          <a:srgbClr val="000000"/>
                        </a:buClr>
                        <a:buSzPts val="1200"/>
                        <a:buFont typeface="Arial"/>
                        <a:buNone/>
                      </a:pPr>
                      <a:r>
                        <a:t/>
                      </a:r>
                      <a:endParaRPr b="0" sz="1200" u="none" cap="none" strike="noStrike">
                        <a:solidFill>
                          <a:schemeClr val="lt1"/>
                        </a:solidFill>
                        <a:latin typeface="Malgun Gothic"/>
                        <a:ea typeface="Malgun Gothic"/>
                        <a:cs typeface="Malgun Gothic"/>
                        <a:sym typeface="Malgun Gothic"/>
                      </a:endParaRPr>
                    </a:p>
                  </a:txBody>
                  <a:tcPr marT="45725" marB="45725" marR="121925" marL="1219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t/>
                      </a:r>
                      <a:endParaRPr b="0" sz="1200" u="none" cap="none" strike="noStrike">
                        <a:solidFill>
                          <a:schemeClr val="lt1"/>
                        </a:solidFill>
                        <a:latin typeface="Malgun Gothic"/>
                        <a:ea typeface="Malgun Gothic"/>
                        <a:cs typeface="Malgun Gothic"/>
                        <a:sym typeface="Malgun Gothic"/>
                      </a:endParaRPr>
                    </a:p>
                  </a:txBody>
                  <a:tcPr marT="45725" marB="45725" marR="121925" marL="1219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t/>
                      </a:r>
                      <a:endParaRPr b="0" sz="1200" u="none" cap="none" strike="noStrike">
                        <a:solidFill>
                          <a:schemeClr val="lt1"/>
                        </a:solidFill>
                        <a:latin typeface="Malgun Gothic"/>
                        <a:ea typeface="Malgun Gothic"/>
                        <a:cs typeface="Malgun Gothic"/>
                        <a:sym typeface="Malgun Gothic"/>
                      </a:endParaRPr>
                    </a:p>
                  </a:txBody>
                  <a:tcPr marT="45725" marB="45725" marR="121925" marL="1219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BFBFBF"/>
                    </a:solidFill>
                  </a:tcPr>
                </a:tc>
                <a:tc>
                  <a:txBody>
                    <a:bodyPr/>
                    <a:lstStyle/>
                    <a:p>
                      <a:pPr indent="0" lvl="0" marL="0" marR="0" rtl="0" algn="ctr">
                        <a:lnSpc>
                          <a:spcPct val="100000"/>
                        </a:lnSpc>
                        <a:spcBef>
                          <a:spcPts val="0"/>
                        </a:spcBef>
                        <a:spcAft>
                          <a:spcPts val="0"/>
                        </a:spcAft>
                        <a:buClr>
                          <a:srgbClr val="000000"/>
                        </a:buClr>
                        <a:buSzPts val="1200"/>
                        <a:buFont typeface="Arial"/>
                        <a:buNone/>
                      </a:pPr>
                      <a:r>
                        <a:t/>
                      </a:r>
                      <a:endParaRPr b="0" sz="1200" u="none" cap="none" strike="noStrike">
                        <a:solidFill>
                          <a:schemeClr val="lt1"/>
                        </a:solidFill>
                        <a:latin typeface="Malgun Gothic"/>
                        <a:ea typeface="Malgun Gothic"/>
                        <a:cs typeface="Malgun Gothic"/>
                        <a:sym typeface="Malgun Gothic"/>
                      </a:endParaRPr>
                    </a:p>
                  </a:txBody>
                  <a:tcPr marT="45725" marB="45725" marR="121925" marL="1219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1200"/>
                        <a:buFont typeface="Gulim"/>
                        <a:buNone/>
                      </a:pPr>
                      <a:r>
                        <a:t/>
                      </a:r>
                      <a:endParaRPr b="0" sz="1200" u="none" cap="none" strike="noStrike">
                        <a:solidFill>
                          <a:schemeClr val="lt1"/>
                        </a:solidFill>
                        <a:latin typeface="Malgun Gothic"/>
                        <a:ea typeface="Malgun Gothic"/>
                        <a:cs typeface="Malgun Gothic"/>
                        <a:sym typeface="Malgun Gothic"/>
                      </a:endParaRPr>
                    </a:p>
                  </a:txBody>
                  <a:tcPr marT="45725" marB="45725" marR="121925" marL="1219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1200"/>
                        <a:buFont typeface="Gulim"/>
                        <a:buNone/>
                      </a:pPr>
                      <a:r>
                        <a:t/>
                      </a:r>
                      <a:endParaRPr b="0" sz="1200" u="none" cap="none" strike="noStrike">
                        <a:solidFill>
                          <a:schemeClr val="lt1"/>
                        </a:solidFill>
                        <a:latin typeface="Malgun Gothic"/>
                        <a:ea typeface="Malgun Gothic"/>
                        <a:cs typeface="Malgun Gothic"/>
                        <a:sym typeface="Malgun Gothic"/>
                      </a:endParaRPr>
                    </a:p>
                  </a:txBody>
                  <a:tcPr marT="45725" marB="45725" marR="121925" marL="1219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1200"/>
                        <a:buFont typeface="Gulim"/>
                        <a:buNone/>
                      </a:pPr>
                      <a:r>
                        <a:t/>
                      </a:r>
                      <a:endParaRPr b="0" sz="1200" u="none" cap="none" strike="noStrike">
                        <a:solidFill>
                          <a:schemeClr val="lt1"/>
                        </a:solidFill>
                        <a:latin typeface="Malgun Gothic"/>
                        <a:ea typeface="Malgun Gothic"/>
                        <a:cs typeface="Malgun Gothic"/>
                        <a:sym typeface="Malgun Gothic"/>
                      </a:endParaRPr>
                    </a:p>
                  </a:txBody>
                  <a:tcPr marT="45725" marB="45725" marR="121925" marL="1219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1200"/>
                        <a:buFont typeface="Gulim"/>
                        <a:buNone/>
                      </a:pPr>
                      <a:r>
                        <a:t/>
                      </a:r>
                      <a:endParaRPr b="0" sz="1200" u="none" cap="none" strike="noStrike">
                        <a:solidFill>
                          <a:schemeClr val="lt1"/>
                        </a:solidFill>
                        <a:latin typeface="Malgun Gothic"/>
                        <a:ea typeface="Malgun Gothic"/>
                        <a:cs typeface="Malgun Gothic"/>
                        <a:sym typeface="Malgun Gothic"/>
                      </a:endParaRPr>
                    </a:p>
                  </a:txBody>
                  <a:tcPr marT="45725" marB="45725" marR="121925" marL="1219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t/>
                      </a:r>
                      <a:endParaRPr b="0" sz="1200" u="none" cap="none" strike="noStrike">
                        <a:solidFill>
                          <a:schemeClr val="dk1"/>
                        </a:solidFill>
                        <a:latin typeface="Malgun Gothic"/>
                        <a:ea typeface="Malgun Gothic"/>
                        <a:cs typeface="Malgun Gothic"/>
                        <a:sym typeface="Malgun Gothic"/>
                      </a:endParaRPr>
                    </a:p>
                  </a:txBody>
                  <a:tcPr marT="45725" marB="45725" marR="121925" marL="1219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t/>
                      </a:r>
                      <a:endParaRPr b="0" sz="1200" u="none" cap="none" strike="noStrike">
                        <a:solidFill>
                          <a:schemeClr val="dk1"/>
                        </a:solidFill>
                        <a:latin typeface="Malgun Gothic"/>
                        <a:ea typeface="Malgun Gothic"/>
                        <a:cs typeface="Malgun Gothic"/>
                        <a:sym typeface="Malgun Gothic"/>
                      </a:endParaRPr>
                    </a:p>
                  </a:txBody>
                  <a:tcPr marT="45725" marB="45725" marR="121925" marL="1219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1200"/>
                        <a:buFont typeface="Malgun Gothic"/>
                        <a:buNone/>
                      </a:pPr>
                      <a:r>
                        <a:rPr b="0" lang="en-US" sz="1200" u="none" cap="none" strike="noStrike">
                          <a:solidFill>
                            <a:schemeClr val="dk1"/>
                          </a:solidFill>
                          <a:latin typeface="Malgun Gothic"/>
                          <a:ea typeface="Malgun Gothic"/>
                          <a:cs typeface="Malgun Gothic"/>
                          <a:sym typeface="Malgun Gothic"/>
                        </a:rPr>
                        <a:t>I[v2]</a:t>
                      </a:r>
                      <a:endParaRPr b="0" sz="1200" u="none" cap="none" strike="noStrike">
                        <a:solidFill>
                          <a:schemeClr val="dk1"/>
                        </a:solidFill>
                        <a:latin typeface="Malgun Gothic"/>
                        <a:ea typeface="Malgun Gothic"/>
                        <a:cs typeface="Malgun Gothic"/>
                        <a:sym typeface="Malgun Gothic"/>
                      </a:endParaRPr>
                    </a:p>
                  </a:txBody>
                  <a:tcPr marT="9525" marB="0" marR="12700" marL="127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BFBFBF"/>
                    </a:solidFill>
                  </a:tcPr>
                </a:tc>
                <a:tc>
                  <a:txBody>
                    <a:bodyPr/>
                    <a:lstStyle/>
                    <a:p>
                      <a:pPr indent="0" lvl="0" marL="0" marR="0" rtl="0" algn="ctr">
                        <a:lnSpc>
                          <a:spcPct val="100000"/>
                        </a:lnSpc>
                        <a:spcBef>
                          <a:spcPts val="0"/>
                        </a:spcBef>
                        <a:spcAft>
                          <a:spcPts val="0"/>
                        </a:spcAft>
                        <a:buClr>
                          <a:srgbClr val="000000"/>
                        </a:buClr>
                        <a:buSzPts val="1200"/>
                        <a:buFont typeface="Arial"/>
                        <a:buNone/>
                      </a:pPr>
                      <a:r>
                        <a:t/>
                      </a:r>
                      <a:endParaRPr b="0" sz="1200" u="none" cap="none" strike="noStrike">
                        <a:solidFill>
                          <a:schemeClr val="dk1"/>
                        </a:solidFill>
                        <a:latin typeface="Malgun Gothic"/>
                        <a:ea typeface="Malgun Gothic"/>
                        <a:cs typeface="Malgun Gothic"/>
                        <a:sym typeface="Malgun Gothic"/>
                      </a:endParaRPr>
                    </a:p>
                  </a:txBody>
                  <a:tcPr marT="9525" marB="0" marR="12700" marL="127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rowSpan="2">
                  <a:txBody>
                    <a:bodyPr/>
                    <a:lstStyle/>
                    <a:p>
                      <a:pPr indent="0" lvl="0" marL="0" marR="0" rtl="0" algn="ctr">
                        <a:lnSpc>
                          <a:spcPct val="100000"/>
                        </a:lnSpc>
                        <a:spcBef>
                          <a:spcPts val="0"/>
                        </a:spcBef>
                        <a:spcAft>
                          <a:spcPts val="0"/>
                        </a:spcAft>
                        <a:buClr>
                          <a:srgbClr val="000000"/>
                        </a:buClr>
                        <a:buSzPts val="1200"/>
                        <a:buFont typeface="Arial"/>
                        <a:buNone/>
                      </a:pPr>
                      <a:r>
                        <a:t/>
                      </a:r>
                      <a:endParaRPr b="0" sz="1200" u="none" cap="none" strike="noStrike">
                        <a:solidFill>
                          <a:schemeClr val="dk1"/>
                        </a:solidFill>
                        <a:latin typeface="Malgun Gothic"/>
                        <a:ea typeface="Malgun Gothic"/>
                        <a:cs typeface="Malgun Gothic"/>
                        <a:sym typeface="Malgun Gothic"/>
                      </a:endParaRPr>
                    </a:p>
                  </a:txBody>
                  <a:tcPr marT="9525" marB="0" marR="12700" marL="127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rowSpan="2">
                  <a:txBody>
                    <a:bodyPr/>
                    <a:lstStyle/>
                    <a:p>
                      <a:pPr indent="0" lvl="0" marL="0" marR="0" rtl="0" algn="ctr">
                        <a:lnSpc>
                          <a:spcPct val="100000"/>
                        </a:lnSpc>
                        <a:spcBef>
                          <a:spcPts val="0"/>
                        </a:spcBef>
                        <a:spcAft>
                          <a:spcPts val="0"/>
                        </a:spcAft>
                        <a:buClr>
                          <a:srgbClr val="000000"/>
                        </a:buClr>
                        <a:buSzPts val="1200"/>
                        <a:buFont typeface="Arial"/>
                        <a:buNone/>
                      </a:pPr>
                      <a:r>
                        <a:t/>
                      </a:r>
                      <a:endParaRPr b="0" sz="1200" u="none" cap="none" strike="noStrike">
                        <a:solidFill>
                          <a:schemeClr val="dk1"/>
                        </a:solidFill>
                        <a:latin typeface="Malgun Gothic"/>
                        <a:ea typeface="Malgun Gothic"/>
                        <a:cs typeface="Malgun Gothic"/>
                        <a:sym typeface="Malgun Gothic"/>
                      </a:endParaRPr>
                    </a:p>
                  </a:txBody>
                  <a:tcPr marT="9525" marB="0" marR="12700" marL="127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rowSpan="2">
                  <a:txBody>
                    <a:bodyPr/>
                    <a:lstStyle/>
                    <a:p>
                      <a:pPr indent="0" lvl="0" marL="0" marR="0" rtl="0" algn="ctr">
                        <a:lnSpc>
                          <a:spcPct val="100000"/>
                        </a:lnSpc>
                        <a:spcBef>
                          <a:spcPts val="0"/>
                        </a:spcBef>
                        <a:spcAft>
                          <a:spcPts val="0"/>
                        </a:spcAft>
                        <a:buClr>
                          <a:srgbClr val="000000"/>
                        </a:buClr>
                        <a:buSzPts val="1200"/>
                        <a:buFont typeface="Arial"/>
                        <a:buNone/>
                      </a:pPr>
                      <a:r>
                        <a:t/>
                      </a:r>
                      <a:endParaRPr b="0" sz="1200" u="none" cap="none" strike="noStrike">
                        <a:solidFill>
                          <a:schemeClr val="dk1"/>
                        </a:solidFill>
                        <a:latin typeface="Malgun Gothic"/>
                        <a:ea typeface="Malgun Gothic"/>
                        <a:cs typeface="Malgun Gothic"/>
                        <a:sym typeface="Malgun Gothic"/>
                      </a:endParaRPr>
                    </a:p>
                  </a:txBody>
                  <a:tcPr marT="9525" marB="0" marR="12700" marL="127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rowSpan="2">
                  <a:txBody>
                    <a:bodyPr/>
                    <a:lstStyle/>
                    <a:p>
                      <a:pPr indent="0" lvl="0" marL="0" marR="0" rtl="0" algn="ctr">
                        <a:lnSpc>
                          <a:spcPct val="100000"/>
                        </a:lnSpc>
                        <a:spcBef>
                          <a:spcPts val="0"/>
                        </a:spcBef>
                        <a:spcAft>
                          <a:spcPts val="0"/>
                        </a:spcAft>
                        <a:buClr>
                          <a:srgbClr val="000000"/>
                        </a:buClr>
                        <a:buSzPts val="1200"/>
                        <a:buFont typeface="Arial"/>
                        <a:buNone/>
                      </a:pPr>
                      <a:r>
                        <a:t/>
                      </a:r>
                      <a:endParaRPr b="0" sz="1200" u="none" cap="none" strike="noStrike">
                        <a:solidFill>
                          <a:schemeClr val="dk1"/>
                        </a:solidFill>
                        <a:latin typeface="Malgun Gothic"/>
                        <a:ea typeface="Malgun Gothic"/>
                        <a:cs typeface="Malgun Gothic"/>
                        <a:sym typeface="Malgun Gothic"/>
                      </a:endParaRPr>
                    </a:p>
                  </a:txBody>
                  <a:tcPr marT="9525" marB="0" marR="12700" marL="127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rowSpan="2">
                  <a:txBody>
                    <a:bodyPr/>
                    <a:lstStyle/>
                    <a:p>
                      <a:pPr indent="0" lvl="0" marL="0" marR="0" rtl="0" algn="ctr">
                        <a:lnSpc>
                          <a:spcPct val="100000"/>
                        </a:lnSpc>
                        <a:spcBef>
                          <a:spcPts val="0"/>
                        </a:spcBef>
                        <a:spcAft>
                          <a:spcPts val="0"/>
                        </a:spcAft>
                        <a:buClr>
                          <a:schemeClr val="dk1"/>
                        </a:buClr>
                        <a:buSzPts val="1200"/>
                        <a:buFont typeface="Malgun Gothic"/>
                        <a:buNone/>
                      </a:pPr>
                      <a:r>
                        <a:rPr b="0" lang="en-US" sz="1200" u="none" cap="none" strike="noStrike">
                          <a:solidFill>
                            <a:schemeClr val="dk1"/>
                          </a:solidFill>
                          <a:latin typeface="Malgun Gothic"/>
                          <a:ea typeface="Malgun Gothic"/>
                          <a:cs typeface="Malgun Gothic"/>
                          <a:sym typeface="Malgun Gothic"/>
                        </a:rPr>
                        <a:t>Da</a:t>
                      </a:r>
                      <a:endParaRPr sz="1400" u="none" cap="none" strike="noStrike"/>
                    </a:p>
                  </a:txBody>
                  <a:tcPr marT="9525" marB="0" marR="12700" marL="127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BFBFBF"/>
                    </a:solidFill>
                  </a:tcPr>
                </a:tc>
                <a:tc rowSpan="2">
                  <a:txBody>
                    <a:bodyPr/>
                    <a:lstStyle/>
                    <a:p>
                      <a:pPr indent="0" lvl="0" marL="0" marR="0" rtl="0" algn="ctr">
                        <a:lnSpc>
                          <a:spcPct val="100000"/>
                        </a:lnSpc>
                        <a:spcBef>
                          <a:spcPts val="0"/>
                        </a:spcBef>
                        <a:spcAft>
                          <a:spcPts val="0"/>
                        </a:spcAft>
                        <a:buClr>
                          <a:schemeClr val="dk1"/>
                        </a:buClr>
                        <a:buSzPts val="1200"/>
                        <a:buFont typeface="Malgun Gothic"/>
                        <a:buNone/>
                      </a:pPr>
                      <a:r>
                        <a:rPr b="0" lang="en-US" sz="1200" u="none" cap="none" strike="noStrike">
                          <a:solidFill>
                            <a:schemeClr val="dk1"/>
                          </a:solidFill>
                          <a:latin typeface="Malgun Gothic"/>
                          <a:ea typeface="Malgun Gothic"/>
                          <a:cs typeface="Malgun Gothic"/>
                          <a:sym typeface="Malgun Gothic"/>
                        </a:rPr>
                        <a:t>Db</a:t>
                      </a:r>
                      <a:endParaRPr sz="1400" u="none" cap="none" strike="noStrike"/>
                    </a:p>
                  </a:txBody>
                  <a:tcPr marT="9525" marB="0" marR="12700" marL="127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BFBFBF"/>
                    </a:solidFill>
                  </a:tcPr>
                </a:tc>
                <a:tc rowSpan="2">
                  <a:txBody>
                    <a:bodyPr/>
                    <a:lstStyle/>
                    <a:p>
                      <a:pPr indent="0" lvl="0" marL="0" marR="0" rtl="0" algn="ctr">
                        <a:lnSpc>
                          <a:spcPct val="100000"/>
                        </a:lnSpc>
                        <a:spcBef>
                          <a:spcPts val="0"/>
                        </a:spcBef>
                        <a:spcAft>
                          <a:spcPts val="0"/>
                        </a:spcAft>
                        <a:buClr>
                          <a:srgbClr val="000000"/>
                        </a:buClr>
                        <a:buSzPts val="1200"/>
                        <a:buFont typeface="Arial"/>
                        <a:buNone/>
                      </a:pPr>
                      <a:r>
                        <a:t/>
                      </a:r>
                      <a:endParaRPr b="0" sz="1200" u="none" cap="none" strike="noStrike">
                        <a:solidFill>
                          <a:schemeClr val="dk1"/>
                        </a:solidFill>
                        <a:latin typeface="Malgun Gothic"/>
                        <a:ea typeface="Malgun Gothic"/>
                        <a:cs typeface="Malgun Gothic"/>
                        <a:sym typeface="Malgun Gothic"/>
                      </a:endParaRPr>
                    </a:p>
                  </a:txBody>
                  <a:tcPr marT="9525" marB="0" marR="12700" marL="127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rowSpan="2">
                  <a:txBody>
                    <a:bodyPr/>
                    <a:lstStyle/>
                    <a:p>
                      <a:pPr indent="0" lvl="0" marL="0" marR="0" rtl="0" algn="ctr">
                        <a:lnSpc>
                          <a:spcPct val="100000"/>
                        </a:lnSpc>
                        <a:spcBef>
                          <a:spcPts val="0"/>
                        </a:spcBef>
                        <a:spcAft>
                          <a:spcPts val="0"/>
                        </a:spcAft>
                        <a:buClr>
                          <a:srgbClr val="000000"/>
                        </a:buClr>
                        <a:buSzPts val="1200"/>
                        <a:buFont typeface="Arial"/>
                        <a:buNone/>
                      </a:pPr>
                      <a:r>
                        <a:t/>
                      </a:r>
                      <a:endParaRPr b="0" sz="1200" u="none" cap="none" strike="noStrike">
                        <a:solidFill>
                          <a:schemeClr val="dk1"/>
                        </a:solidFill>
                        <a:latin typeface="Malgun Gothic"/>
                        <a:ea typeface="Malgun Gothic"/>
                        <a:cs typeface="Malgun Gothic"/>
                        <a:sym typeface="Malgun Gothic"/>
                      </a:endParaRPr>
                    </a:p>
                  </a:txBody>
                  <a:tcPr marT="9525" marB="0" marR="12700" marL="127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432050">
                <a:tc>
                  <a:txBody>
                    <a:bodyPr/>
                    <a:lstStyle/>
                    <a:p>
                      <a:pPr indent="0" lvl="0" marL="0" marR="0" rtl="0" algn="ctr">
                        <a:lnSpc>
                          <a:spcPct val="100000"/>
                        </a:lnSpc>
                        <a:spcBef>
                          <a:spcPts val="0"/>
                        </a:spcBef>
                        <a:spcAft>
                          <a:spcPts val="0"/>
                        </a:spcAft>
                        <a:buClr>
                          <a:srgbClr val="000000"/>
                        </a:buClr>
                        <a:buSzPts val="1200"/>
                        <a:buFont typeface="Arial"/>
                        <a:buNone/>
                      </a:pPr>
                      <a:r>
                        <a:t/>
                      </a:r>
                      <a:endParaRPr b="0" sz="1200" u="none" cap="none" strike="noStrike">
                        <a:solidFill>
                          <a:schemeClr val="lt1"/>
                        </a:solidFill>
                        <a:latin typeface="Malgun Gothic"/>
                        <a:ea typeface="Malgun Gothic"/>
                        <a:cs typeface="Malgun Gothic"/>
                        <a:sym typeface="Malgun Gothic"/>
                      </a:endParaRPr>
                    </a:p>
                  </a:txBody>
                  <a:tcPr marT="45725" marB="45725" marR="121925" marL="1219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t/>
                      </a:r>
                      <a:endParaRPr b="0" sz="1200" u="none" cap="none" strike="noStrike">
                        <a:solidFill>
                          <a:schemeClr val="lt1"/>
                        </a:solidFill>
                        <a:latin typeface="Malgun Gothic"/>
                        <a:ea typeface="Malgun Gothic"/>
                        <a:cs typeface="Malgun Gothic"/>
                        <a:sym typeface="Malgun Gothic"/>
                      </a:endParaRPr>
                    </a:p>
                  </a:txBody>
                  <a:tcPr marT="45725" marB="45725" marR="121925" marL="1219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t/>
                      </a:r>
                      <a:endParaRPr b="0" sz="1200" u="none" cap="none" strike="noStrike">
                        <a:solidFill>
                          <a:schemeClr val="lt1"/>
                        </a:solidFill>
                        <a:latin typeface="Malgun Gothic"/>
                        <a:ea typeface="Malgun Gothic"/>
                        <a:cs typeface="Malgun Gothic"/>
                        <a:sym typeface="Malgun Gothic"/>
                      </a:endParaRPr>
                    </a:p>
                  </a:txBody>
                  <a:tcPr marT="45725" marB="45725" marR="121925" marL="1219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t/>
                      </a:r>
                      <a:endParaRPr b="0" sz="1200" u="none" cap="none" strike="noStrike">
                        <a:solidFill>
                          <a:schemeClr val="lt1"/>
                        </a:solidFill>
                        <a:latin typeface="Malgun Gothic"/>
                        <a:ea typeface="Malgun Gothic"/>
                        <a:cs typeface="Malgun Gothic"/>
                        <a:sym typeface="Malgun Gothic"/>
                      </a:endParaRPr>
                    </a:p>
                  </a:txBody>
                  <a:tcPr marT="45725" marB="45725" marR="121925" marL="1219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1200"/>
                        <a:buFont typeface="Gulim"/>
                        <a:buNone/>
                      </a:pPr>
                      <a:r>
                        <a:t/>
                      </a:r>
                      <a:endParaRPr b="0" sz="1200" u="none" cap="none" strike="noStrike">
                        <a:solidFill>
                          <a:schemeClr val="lt1"/>
                        </a:solidFill>
                        <a:latin typeface="Malgun Gothic"/>
                        <a:ea typeface="Malgun Gothic"/>
                        <a:cs typeface="Malgun Gothic"/>
                        <a:sym typeface="Malgun Gothic"/>
                      </a:endParaRPr>
                    </a:p>
                  </a:txBody>
                  <a:tcPr marT="45725" marB="45725" marR="121925" marL="1219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200"/>
                        <a:buFont typeface="Malgun Gothic"/>
                        <a:buNone/>
                      </a:pPr>
                      <a:r>
                        <a:rPr b="0" lang="en-US" sz="1000" u="none" cap="none" strike="noStrike">
                          <a:solidFill>
                            <a:schemeClr val="dk1"/>
                          </a:solidFill>
                          <a:latin typeface="Malgun Gothic"/>
                          <a:ea typeface="Malgun Gothic"/>
                          <a:cs typeface="Malgun Gothic"/>
                          <a:sym typeface="Malgun Gothic"/>
                        </a:rPr>
                        <a:t>B [v2]</a:t>
                      </a:r>
                      <a:endParaRPr b="0" sz="1000" u="none" cap="none" strike="noStrike">
                        <a:solidFill>
                          <a:schemeClr val="lt1"/>
                        </a:solidFill>
                        <a:latin typeface="Malgun Gothic"/>
                        <a:ea typeface="Malgun Gothic"/>
                        <a:cs typeface="Malgun Gothic"/>
                        <a:sym typeface="Malgun Gothic"/>
                      </a:endParaRPr>
                    </a:p>
                  </a:txBody>
                  <a:tcPr marT="45725" marB="45725" marR="121925" marL="1219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BFBFBF"/>
                    </a:solidFill>
                  </a:tcPr>
                </a:tc>
                <a:tc>
                  <a:txBody>
                    <a:bodyPr/>
                    <a:lstStyle/>
                    <a:p>
                      <a:pPr indent="0" lvl="0" marL="0" marR="0" rtl="0" algn="ctr">
                        <a:lnSpc>
                          <a:spcPct val="100000"/>
                        </a:lnSpc>
                        <a:spcBef>
                          <a:spcPts val="0"/>
                        </a:spcBef>
                        <a:spcAft>
                          <a:spcPts val="0"/>
                        </a:spcAft>
                        <a:buClr>
                          <a:schemeClr val="dk1"/>
                        </a:buClr>
                        <a:buSzPts val="1200"/>
                        <a:buFont typeface="Gulim"/>
                        <a:buNone/>
                      </a:pPr>
                      <a:r>
                        <a:t/>
                      </a:r>
                      <a:endParaRPr b="0" sz="1200" u="none" cap="none" strike="noStrike">
                        <a:solidFill>
                          <a:schemeClr val="lt1"/>
                        </a:solidFill>
                        <a:latin typeface="Malgun Gothic"/>
                        <a:ea typeface="Malgun Gothic"/>
                        <a:cs typeface="Malgun Gothic"/>
                        <a:sym typeface="Malgun Gothic"/>
                      </a:endParaRPr>
                    </a:p>
                  </a:txBody>
                  <a:tcPr marT="45725" marB="45725" marR="121925" marL="1219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1200"/>
                        <a:buFont typeface="Gulim"/>
                        <a:buNone/>
                      </a:pPr>
                      <a:r>
                        <a:t/>
                      </a:r>
                      <a:endParaRPr b="0" sz="1200" u="none" cap="none" strike="noStrike">
                        <a:solidFill>
                          <a:schemeClr val="lt1"/>
                        </a:solidFill>
                        <a:latin typeface="Malgun Gothic"/>
                        <a:ea typeface="Malgun Gothic"/>
                        <a:cs typeface="Malgun Gothic"/>
                        <a:sym typeface="Malgun Gothic"/>
                      </a:endParaRPr>
                    </a:p>
                  </a:txBody>
                  <a:tcPr marT="45725" marB="45725" marR="121925" marL="1219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t/>
                      </a:r>
                      <a:endParaRPr b="0" sz="1200" u="none" cap="none" strike="noStrike">
                        <a:solidFill>
                          <a:schemeClr val="dk1"/>
                        </a:solidFill>
                        <a:latin typeface="Malgun Gothic"/>
                        <a:ea typeface="Malgun Gothic"/>
                        <a:cs typeface="Malgun Gothic"/>
                        <a:sym typeface="Malgun Gothic"/>
                      </a:endParaRPr>
                    </a:p>
                  </a:txBody>
                  <a:tcPr marT="45725" marB="45725" marR="121925" marL="1219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t/>
                      </a:r>
                      <a:endParaRPr b="0" sz="1200" u="none" cap="none" strike="noStrike">
                        <a:solidFill>
                          <a:schemeClr val="dk1"/>
                        </a:solidFill>
                        <a:latin typeface="Malgun Gothic"/>
                        <a:ea typeface="Malgun Gothic"/>
                        <a:cs typeface="Malgun Gothic"/>
                        <a:sym typeface="Malgun Gothic"/>
                      </a:endParaRPr>
                    </a:p>
                  </a:txBody>
                  <a:tcPr marT="9525" marB="0" marR="12700" marL="127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t/>
                      </a:r>
                      <a:endParaRPr b="0" sz="1200" u="none" cap="none" strike="noStrike">
                        <a:solidFill>
                          <a:schemeClr val="dk1"/>
                        </a:solidFill>
                        <a:latin typeface="Malgun Gothic"/>
                        <a:ea typeface="Malgun Gothic"/>
                        <a:cs typeface="Malgun Gothic"/>
                        <a:sym typeface="Malgun Gothic"/>
                      </a:endParaRPr>
                    </a:p>
                  </a:txBody>
                  <a:tcPr marT="9525" marB="0" marR="12700" marL="127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t/>
                      </a:r>
                      <a:endParaRPr b="0" sz="1200" u="none" cap="none" strike="noStrike">
                        <a:solidFill>
                          <a:schemeClr val="dk1"/>
                        </a:solidFill>
                        <a:latin typeface="Malgun Gothic"/>
                        <a:ea typeface="Malgun Gothic"/>
                        <a:cs typeface="Malgun Gothic"/>
                        <a:sym typeface="Malgun Gothic"/>
                      </a:endParaRPr>
                    </a:p>
                  </a:txBody>
                  <a:tcPr marT="9525" marB="0" marR="12700" marL="127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vMerge="1"/>
                <a:tc vMerge="1"/>
                <a:tc vMerge="1"/>
                <a:tc vMerge="1"/>
                <a:tc vMerge="1"/>
                <a:tc vMerge="1"/>
                <a:tc vMerge="1"/>
                <a:tc vMerge="1"/>
              </a:tr>
            </a:tbl>
          </a:graphicData>
        </a:graphic>
      </p:graphicFrame>
      <p:cxnSp>
        <p:nvCxnSpPr>
          <p:cNvPr id="472" name="Google Shape;472;p6"/>
          <p:cNvCxnSpPr/>
          <p:nvPr/>
        </p:nvCxnSpPr>
        <p:spPr>
          <a:xfrm>
            <a:off x="326893" y="3449454"/>
            <a:ext cx="0" cy="1404000"/>
          </a:xfrm>
          <a:prstGeom prst="straightConnector1">
            <a:avLst/>
          </a:prstGeom>
          <a:noFill/>
          <a:ln cap="flat" cmpd="sng" w="19050">
            <a:solidFill>
              <a:schemeClr val="dk1"/>
            </a:solidFill>
            <a:prstDash val="solid"/>
            <a:round/>
            <a:headEnd len="sm" w="sm" type="none"/>
            <a:tailEnd len="sm" w="sm" type="none"/>
          </a:ln>
        </p:spPr>
      </p:cxnSp>
      <p:cxnSp>
        <p:nvCxnSpPr>
          <p:cNvPr id="473" name="Google Shape;473;p6"/>
          <p:cNvCxnSpPr/>
          <p:nvPr/>
        </p:nvCxnSpPr>
        <p:spPr>
          <a:xfrm>
            <a:off x="2224419" y="3449454"/>
            <a:ext cx="0" cy="1404000"/>
          </a:xfrm>
          <a:prstGeom prst="straightConnector1">
            <a:avLst/>
          </a:prstGeom>
          <a:noFill/>
          <a:ln cap="flat" cmpd="sng" w="19050">
            <a:solidFill>
              <a:schemeClr val="dk1"/>
            </a:solidFill>
            <a:prstDash val="solid"/>
            <a:round/>
            <a:headEnd len="sm" w="sm" type="none"/>
            <a:tailEnd len="sm" w="sm" type="none"/>
          </a:ln>
        </p:spPr>
      </p:cxnSp>
      <p:cxnSp>
        <p:nvCxnSpPr>
          <p:cNvPr id="474" name="Google Shape;474;p6"/>
          <p:cNvCxnSpPr/>
          <p:nvPr/>
        </p:nvCxnSpPr>
        <p:spPr>
          <a:xfrm>
            <a:off x="4113643" y="3449454"/>
            <a:ext cx="0" cy="1404000"/>
          </a:xfrm>
          <a:prstGeom prst="straightConnector1">
            <a:avLst/>
          </a:prstGeom>
          <a:noFill/>
          <a:ln cap="flat" cmpd="sng" w="19050">
            <a:solidFill>
              <a:schemeClr val="dk1"/>
            </a:solidFill>
            <a:prstDash val="solid"/>
            <a:round/>
            <a:headEnd len="sm" w="sm" type="none"/>
            <a:tailEnd len="sm" w="sm" type="none"/>
          </a:ln>
        </p:spPr>
      </p:cxnSp>
      <p:cxnSp>
        <p:nvCxnSpPr>
          <p:cNvPr id="475" name="Google Shape;475;p6"/>
          <p:cNvCxnSpPr/>
          <p:nvPr/>
        </p:nvCxnSpPr>
        <p:spPr>
          <a:xfrm>
            <a:off x="6722864" y="3449454"/>
            <a:ext cx="0" cy="1404000"/>
          </a:xfrm>
          <a:prstGeom prst="straightConnector1">
            <a:avLst/>
          </a:prstGeom>
          <a:noFill/>
          <a:ln cap="flat" cmpd="sng" w="19050">
            <a:solidFill>
              <a:schemeClr val="dk1"/>
            </a:solidFill>
            <a:prstDash val="solid"/>
            <a:round/>
            <a:headEnd len="sm" w="sm" type="none"/>
            <a:tailEnd len="sm" w="sm" type="none"/>
          </a:ln>
        </p:spPr>
      </p:cxnSp>
      <p:sp>
        <p:nvSpPr>
          <p:cNvPr id="476" name="Google Shape;476;p6"/>
          <p:cNvSpPr txBox="1"/>
          <p:nvPr/>
        </p:nvSpPr>
        <p:spPr>
          <a:xfrm>
            <a:off x="719403" y="3212976"/>
            <a:ext cx="1131471" cy="52322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Malgun Gothic"/>
                <a:ea typeface="Malgun Gothic"/>
                <a:cs typeface="Malgun Gothic"/>
                <a:sym typeface="Malgun Gothic"/>
              </a:rPr>
              <a:t>Inode</a:t>
            </a:r>
            <a:endParaRPr b="0" i="0" sz="1400" u="none" cap="none" strike="noStrike">
              <a:solidFill>
                <a:schemeClr val="dk1"/>
              </a:solidFill>
              <a:latin typeface="Malgun Gothic"/>
              <a:ea typeface="Malgun Gothic"/>
              <a:cs typeface="Malgun Gothic"/>
              <a:sym typeface="Malgun Gothic"/>
            </a:endParaRPr>
          </a:p>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Malgun Gothic"/>
                <a:ea typeface="Malgun Gothic"/>
                <a:cs typeface="Malgun Gothic"/>
                <a:sym typeface="Malgun Gothic"/>
              </a:rPr>
              <a:t>Bitmap</a:t>
            </a:r>
            <a:endParaRPr b="0" i="0" sz="1400" u="none" cap="none" strike="noStrike">
              <a:solidFill>
                <a:schemeClr val="dk1"/>
              </a:solidFill>
              <a:latin typeface="Malgun Gothic"/>
              <a:ea typeface="Malgun Gothic"/>
              <a:cs typeface="Malgun Gothic"/>
              <a:sym typeface="Malgun Gothic"/>
            </a:endParaRPr>
          </a:p>
        </p:txBody>
      </p:sp>
      <p:sp>
        <p:nvSpPr>
          <p:cNvPr id="477" name="Google Shape;477;p6"/>
          <p:cNvSpPr txBox="1"/>
          <p:nvPr/>
        </p:nvSpPr>
        <p:spPr>
          <a:xfrm>
            <a:off x="2543605" y="3212976"/>
            <a:ext cx="1131471" cy="52322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Malgun Gothic"/>
                <a:ea typeface="Malgun Gothic"/>
                <a:cs typeface="Malgun Gothic"/>
                <a:sym typeface="Malgun Gothic"/>
              </a:rPr>
              <a:t>Data</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Malgun Gothic"/>
                <a:ea typeface="Malgun Gothic"/>
                <a:cs typeface="Malgun Gothic"/>
                <a:sym typeface="Malgun Gothic"/>
              </a:rPr>
              <a:t>Bitmap</a:t>
            </a:r>
            <a:endParaRPr b="0" i="0" sz="1400" u="none" cap="none" strike="noStrike">
              <a:solidFill>
                <a:schemeClr val="dk1"/>
              </a:solidFill>
              <a:latin typeface="Malgun Gothic"/>
              <a:ea typeface="Malgun Gothic"/>
              <a:cs typeface="Malgun Gothic"/>
              <a:sym typeface="Malgun Gothic"/>
            </a:endParaRPr>
          </a:p>
        </p:txBody>
      </p:sp>
      <p:sp>
        <p:nvSpPr>
          <p:cNvPr id="478" name="Google Shape;478;p6"/>
          <p:cNvSpPr txBox="1"/>
          <p:nvPr/>
        </p:nvSpPr>
        <p:spPr>
          <a:xfrm>
            <a:off x="4793165" y="3320698"/>
            <a:ext cx="1131471"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Malgun Gothic"/>
                <a:ea typeface="Malgun Gothic"/>
                <a:cs typeface="Malgun Gothic"/>
                <a:sym typeface="Malgun Gothic"/>
              </a:rPr>
              <a:t>Inodes</a:t>
            </a:r>
            <a:endParaRPr b="0" i="0" sz="1400" u="none" cap="none" strike="noStrike">
              <a:solidFill>
                <a:schemeClr val="dk1"/>
              </a:solidFill>
              <a:latin typeface="Malgun Gothic"/>
              <a:ea typeface="Malgun Gothic"/>
              <a:cs typeface="Malgun Gothic"/>
              <a:sym typeface="Malgun Gothic"/>
            </a:endParaRPr>
          </a:p>
        </p:txBody>
      </p:sp>
      <p:sp>
        <p:nvSpPr>
          <p:cNvPr id="479" name="Google Shape;479;p6"/>
          <p:cNvSpPr txBox="1"/>
          <p:nvPr/>
        </p:nvSpPr>
        <p:spPr>
          <a:xfrm>
            <a:off x="8324903" y="3320698"/>
            <a:ext cx="2283599"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Malgun Gothic"/>
                <a:ea typeface="Malgun Gothic"/>
                <a:cs typeface="Malgun Gothic"/>
                <a:sym typeface="Malgun Gothic"/>
              </a:rPr>
              <a:t>Data Blocks</a:t>
            </a:r>
            <a:endParaRPr b="0" i="0" sz="1400" u="none" cap="none" strike="noStrike">
              <a:solidFill>
                <a:schemeClr val="dk1"/>
              </a:solidFill>
              <a:latin typeface="Malgun Gothic"/>
              <a:ea typeface="Malgun Gothic"/>
              <a:cs typeface="Malgun Gothic"/>
              <a:sym typeface="Malgun Gothic"/>
            </a:endParaRPr>
          </a:p>
        </p:txBody>
      </p:sp>
      <p:sp>
        <p:nvSpPr>
          <p:cNvPr id="480" name="Google Shape;480;p6"/>
          <p:cNvSpPr txBox="1"/>
          <p:nvPr/>
        </p:nvSpPr>
        <p:spPr>
          <a:xfrm>
            <a:off x="3887755" y="4916590"/>
            <a:ext cx="4986551"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Malgun Gothic"/>
                <a:ea typeface="Malgun Gothic"/>
                <a:cs typeface="Malgun Gothic"/>
                <a:sym typeface="Malgun Gothic"/>
              </a:rPr>
              <a:t>After Append a single data block</a:t>
            </a:r>
            <a:endParaRPr b="0" i="0" sz="1400" u="none" cap="none" strike="noStrike">
              <a:solidFill>
                <a:schemeClr val="dk1"/>
              </a:solidFill>
              <a:latin typeface="Malgun Gothic"/>
              <a:ea typeface="Malgun Gothic"/>
              <a:cs typeface="Malgun Gothic"/>
              <a:sym typeface="Malgun Gothic"/>
            </a:endParaRPr>
          </a:p>
        </p:txBody>
      </p:sp>
      <p:pic>
        <p:nvPicPr>
          <p:cNvPr id="481" name="Google Shape;481;p6"/>
          <p:cNvPicPr preferRelativeResize="0"/>
          <p:nvPr/>
        </p:nvPicPr>
        <p:blipFill rotWithShape="1">
          <a:blip r:embed="rId3">
            <a:alphaModFix/>
          </a:blip>
          <a:srcRect b="0" l="0" r="0" t="0"/>
          <a:stretch/>
        </p:blipFill>
        <p:spPr>
          <a:xfrm>
            <a:off x="4286356" y="5305431"/>
            <a:ext cx="2436508" cy="1317703"/>
          </a:xfrm>
          <a:prstGeom prst="rect">
            <a:avLst/>
          </a:prstGeom>
          <a:noFill/>
          <a:ln cap="flat" cmpd="sng" w="9525">
            <a:solidFill>
              <a:schemeClr val="accent1"/>
            </a:solidFill>
            <a:prstDash val="solid"/>
            <a:round/>
            <a:headEnd len="sm" w="sm" type="none"/>
            <a:tailEnd len="sm" w="sm" type="none"/>
          </a:ln>
        </p:spPr>
      </p:pic>
      <p:cxnSp>
        <p:nvCxnSpPr>
          <p:cNvPr id="482" name="Google Shape;482;p6"/>
          <p:cNvCxnSpPr/>
          <p:nvPr/>
        </p:nvCxnSpPr>
        <p:spPr>
          <a:xfrm flipH="1">
            <a:off x="4286356" y="4309866"/>
            <a:ext cx="1072544" cy="1005674"/>
          </a:xfrm>
          <a:prstGeom prst="straightConnector1">
            <a:avLst/>
          </a:prstGeom>
          <a:noFill/>
          <a:ln cap="flat" cmpd="sng" w="9525">
            <a:solidFill>
              <a:srgbClr val="5A3D34"/>
            </a:solidFill>
            <a:prstDash val="dash"/>
            <a:round/>
            <a:headEnd len="sm" w="sm" type="none"/>
            <a:tailEnd len="sm" w="sm" type="none"/>
          </a:ln>
        </p:spPr>
      </p:cxnSp>
      <p:cxnSp>
        <p:nvCxnSpPr>
          <p:cNvPr id="483" name="Google Shape;483;p6"/>
          <p:cNvCxnSpPr/>
          <p:nvPr/>
        </p:nvCxnSpPr>
        <p:spPr>
          <a:xfrm>
            <a:off x="6096000" y="4283909"/>
            <a:ext cx="626864" cy="1031631"/>
          </a:xfrm>
          <a:prstGeom prst="straightConnector1">
            <a:avLst/>
          </a:prstGeom>
          <a:noFill/>
          <a:ln cap="flat" cmpd="sng" w="9525">
            <a:solidFill>
              <a:srgbClr val="5A3D34"/>
            </a:solidFill>
            <a:prstDash val="dash"/>
            <a:round/>
            <a:headEnd len="sm" w="sm" type="none"/>
            <a:tailEnd len="sm" w="sm" type="none"/>
          </a:ln>
        </p:spPr>
      </p:cxn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g32b10a25ec7_0_40"/>
          <p:cNvSpPr txBox="1"/>
          <p:nvPr>
            <p:ph type="title"/>
          </p:nvPr>
        </p:nvSpPr>
        <p:spPr>
          <a:xfrm>
            <a:off x="554133" y="421233"/>
            <a:ext cx="15147733" cy="1108400"/>
          </a:xfrm>
          <a:prstGeom prst="rect">
            <a:avLst/>
          </a:prstGeom>
          <a:noFill/>
          <a:ln>
            <a:noFill/>
          </a:ln>
          <a:effectLst>
            <a:outerShdw rotWithShape="0" algn="ctr" dir="2700000" dist="17961">
              <a:schemeClr val="dk1"/>
            </a:outerShdw>
          </a:effectLst>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4200"/>
              <a:buNone/>
            </a:pPr>
            <a:r>
              <a:rPr lang="en-US">
                <a:solidFill>
                  <a:srgbClr val="00B050"/>
                </a:solidFill>
              </a:rPr>
              <a:t>Crash Scenario</a:t>
            </a:r>
            <a:endParaRPr>
              <a:solidFill>
                <a:srgbClr val="00B050"/>
              </a:solidFill>
            </a:endParaRPr>
          </a:p>
        </p:txBody>
      </p:sp>
      <p:sp>
        <p:nvSpPr>
          <p:cNvPr id="489" name="Google Shape;489;g32b10a25ec7_0_40"/>
          <p:cNvSpPr txBox="1"/>
          <p:nvPr>
            <p:ph idx="1" type="body"/>
          </p:nvPr>
        </p:nvSpPr>
        <p:spPr>
          <a:xfrm>
            <a:off x="554133" y="1633633"/>
            <a:ext cx="15147733" cy="4472000"/>
          </a:xfrm>
          <a:prstGeom prst="rect">
            <a:avLst/>
          </a:prstGeom>
          <a:noFill/>
          <a:ln>
            <a:noFill/>
          </a:ln>
        </p:spPr>
        <p:txBody>
          <a:bodyPr anchorCtr="0" anchor="t" bIns="45700" lIns="91425" spcFirstLastPara="1" rIns="91425" wrap="square" tIns="45700">
            <a:normAutofit/>
          </a:bodyPr>
          <a:lstStyle/>
          <a:p>
            <a:pPr indent="-342900" lvl="0" marL="342900" rtl="0" algn="l">
              <a:lnSpc>
                <a:spcPct val="150000"/>
              </a:lnSpc>
              <a:spcBef>
                <a:spcPts val="0"/>
              </a:spcBef>
              <a:spcAft>
                <a:spcPts val="0"/>
              </a:spcAft>
              <a:buClr>
                <a:srgbClr val="002060"/>
              </a:buClr>
              <a:buSzPts val="1170"/>
              <a:buChar char="●"/>
            </a:pPr>
            <a:r>
              <a:rPr lang="en-US" sz="1800"/>
              <a:t>Only one of the below block is written to disk.</a:t>
            </a:r>
            <a:endParaRPr/>
          </a:p>
          <a:p>
            <a:pPr indent="-285750" lvl="1" marL="742950" rtl="0" algn="l">
              <a:lnSpc>
                <a:spcPct val="150000"/>
              </a:lnSpc>
              <a:spcBef>
                <a:spcPts val="320"/>
              </a:spcBef>
              <a:spcAft>
                <a:spcPts val="0"/>
              </a:spcAft>
              <a:buSzPts val="1600"/>
              <a:buChar char="○"/>
            </a:pPr>
            <a:r>
              <a:rPr lang="en-US" sz="1600"/>
              <a:t>Data block (Db): lost update</a:t>
            </a:r>
            <a:endParaRPr/>
          </a:p>
          <a:p>
            <a:pPr indent="-285750" lvl="1" marL="742950" rtl="0" algn="l">
              <a:lnSpc>
                <a:spcPct val="150000"/>
              </a:lnSpc>
              <a:spcBef>
                <a:spcPts val="320"/>
              </a:spcBef>
              <a:spcAft>
                <a:spcPts val="0"/>
              </a:spcAft>
              <a:buSzPts val="1600"/>
              <a:buChar char="○"/>
            </a:pPr>
            <a:r>
              <a:rPr lang="en-US" sz="1600"/>
              <a:t>Update inode (I[v2]) block: garbage, consistency problem</a:t>
            </a:r>
            <a:endParaRPr/>
          </a:p>
          <a:p>
            <a:pPr indent="-285750" lvl="1" marL="742950" rtl="0" algn="l">
              <a:lnSpc>
                <a:spcPct val="150000"/>
              </a:lnSpc>
              <a:spcBef>
                <a:spcPts val="320"/>
              </a:spcBef>
              <a:spcAft>
                <a:spcPts val="0"/>
              </a:spcAft>
              <a:buSzPts val="1600"/>
              <a:buChar char="○"/>
            </a:pPr>
            <a:r>
              <a:rPr lang="en-US" sz="1600"/>
              <a:t>Updated bitmap (B[v2]): space leak</a:t>
            </a:r>
            <a:endParaRPr/>
          </a:p>
          <a:p>
            <a:pPr indent="-184150" lvl="1" marL="742950" rtl="0" algn="l">
              <a:lnSpc>
                <a:spcPct val="150000"/>
              </a:lnSpc>
              <a:spcBef>
                <a:spcPts val="320"/>
              </a:spcBef>
              <a:spcAft>
                <a:spcPts val="0"/>
              </a:spcAft>
              <a:buSzPts val="1600"/>
              <a:buNone/>
            </a:pPr>
            <a:r>
              <a:t/>
            </a:r>
            <a:endParaRPr sz="1600"/>
          </a:p>
          <a:p>
            <a:pPr indent="-342900" lvl="0" marL="342900" rtl="0" algn="l">
              <a:lnSpc>
                <a:spcPct val="150000"/>
              </a:lnSpc>
              <a:spcBef>
                <a:spcPts val="360"/>
              </a:spcBef>
              <a:spcAft>
                <a:spcPts val="0"/>
              </a:spcAft>
              <a:buClr>
                <a:srgbClr val="002060"/>
              </a:buClr>
              <a:buSzPts val="1170"/>
              <a:buChar char="●"/>
            </a:pPr>
            <a:r>
              <a:rPr lang="en-US" sz="1800"/>
              <a:t>Two writes succeed and the last one fails.</a:t>
            </a:r>
            <a:endParaRPr/>
          </a:p>
          <a:p>
            <a:pPr indent="-285750" lvl="1" marL="742950" rtl="0" algn="l">
              <a:lnSpc>
                <a:spcPct val="150000"/>
              </a:lnSpc>
              <a:spcBef>
                <a:spcPts val="320"/>
              </a:spcBef>
              <a:spcAft>
                <a:spcPts val="0"/>
              </a:spcAft>
              <a:buSzPts val="1600"/>
              <a:buChar char="○"/>
            </a:pPr>
            <a:r>
              <a:rPr lang="en-US" sz="1600"/>
              <a:t>The inode(I[v2]) and bitmap (B[v2]), but not data (Db).: consistent from the system’s metadata</a:t>
            </a:r>
            <a:endParaRPr/>
          </a:p>
          <a:p>
            <a:pPr indent="-285750" lvl="1" marL="742950" rtl="0" algn="l">
              <a:lnSpc>
                <a:spcPct val="150000"/>
              </a:lnSpc>
              <a:spcBef>
                <a:spcPts val="320"/>
              </a:spcBef>
              <a:spcAft>
                <a:spcPts val="0"/>
              </a:spcAft>
              <a:buSzPts val="1600"/>
              <a:buChar char="○"/>
            </a:pPr>
            <a:r>
              <a:rPr lang="en-US" sz="1600"/>
              <a:t>The inode(I[v2]) and data block (Db), but not bitmap(B[v2): inconsistent</a:t>
            </a:r>
            <a:endParaRPr/>
          </a:p>
          <a:p>
            <a:pPr indent="-285750" lvl="1" marL="742950" rtl="0" algn="l">
              <a:lnSpc>
                <a:spcPct val="150000"/>
              </a:lnSpc>
              <a:spcBef>
                <a:spcPts val="320"/>
              </a:spcBef>
              <a:spcAft>
                <a:spcPts val="0"/>
              </a:spcAft>
              <a:buSzPts val="1600"/>
              <a:buChar char="○"/>
            </a:pPr>
            <a:r>
              <a:rPr lang="en-US" sz="1600"/>
              <a:t>The bitmap(B[v2]) and data block (Db), but not the inode(I[v2]): inconsistent</a:t>
            </a:r>
            <a:endParaRPr/>
          </a:p>
        </p:txBody>
      </p:sp>
      <p:sp>
        <p:nvSpPr>
          <p:cNvPr id="490" name="Google Shape;490;g32b10a25ec7_0_40"/>
          <p:cNvSpPr txBox="1"/>
          <p:nvPr>
            <p:ph idx="12" type="sldNum"/>
          </p:nvPr>
        </p:nvSpPr>
        <p:spPr>
          <a:xfrm>
            <a:off x="15062148" y="6217623"/>
            <a:ext cx="975467" cy="524800"/>
          </a:xfrm>
          <a:prstGeom prst="rect">
            <a:avLst/>
          </a:prstGeom>
          <a:noFill/>
          <a:ln>
            <a:noFill/>
          </a:ln>
        </p:spPr>
        <p:txBody>
          <a:bodyPr anchorCtr="0" anchor="ctr" bIns="45700" lIns="91425" spcFirstLastPara="1" rIns="91425" wrap="square" tIns="45700">
            <a:normAutofit/>
          </a:bodyPr>
          <a:lstStyle/>
          <a:p>
            <a:pPr indent="0" lvl="0" marL="0" rtl="0" algn="r">
              <a:lnSpc>
                <a:spcPct val="100000"/>
              </a:lnSpc>
              <a:spcBef>
                <a:spcPts val="0"/>
              </a:spcBef>
              <a:spcAft>
                <a:spcPts val="0"/>
              </a:spcAft>
              <a:buSzPts val="1000"/>
              <a:buNone/>
            </a:pPr>
            <a:fld id="{00000000-1234-1234-1234-123412341234}" type="slidenum">
              <a:rPr b="0" lang="en-US">
                <a:solidFill>
                  <a:schemeClr val="dk1"/>
                </a:solidFill>
                <a:latin typeface="Economica"/>
                <a:ea typeface="Economica"/>
                <a:cs typeface="Economica"/>
                <a:sym typeface="Economica"/>
              </a:rPr>
              <a:t>‹#›</a:t>
            </a:fld>
            <a:endParaRPr b="0">
              <a:solidFill>
                <a:schemeClr val="dk1"/>
              </a:solidFill>
              <a:latin typeface="Economica"/>
              <a:ea typeface="Economica"/>
              <a:cs typeface="Economica"/>
              <a:sym typeface="Economica"/>
            </a:endParaRPr>
          </a:p>
        </p:txBody>
      </p:sp>
      <p:sp>
        <p:nvSpPr>
          <p:cNvPr id="491" name="Google Shape;491;g32b10a25ec7_0_40"/>
          <p:cNvSpPr/>
          <p:nvPr/>
        </p:nvSpPr>
        <p:spPr>
          <a:xfrm>
            <a:off x="911424" y="5459442"/>
            <a:ext cx="10369200" cy="555300"/>
          </a:xfrm>
          <a:prstGeom prst="roundRect">
            <a:avLst>
              <a:gd fmla="val 16667" name="adj"/>
            </a:avLst>
          </a:prstGeom>
          <a:solidFill>
            <a:srgbClr val="FFC000"/>
          </a:solidFill>
          <a:ln cap="flat" cmpd="sng" w="15875">
            <a:solidFill>
              <a:srgbClr val="974806"/>
            </a:solidFill>
            <a:prstDash val="solid"/>
            <a:round/>
            <a:headEnd len="sm" w="sm" type="none"/>
            <a:tailEnd len="sm" w="sm" type="none"/>
          </a:ln>
        </p:spPr>
        <p:txBody>
          <a:bodyPr anchorCtr="0" anchor="ctr" bIns="45700" lIns="108000" spcFirstLastPara="1" rIns="108000"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Malgun Gothic"/>
                <a:ea typeface="Malgun Gothic"/>
                <a:cs typeface="Malgun Gothic"/>
                <a:sym typeface="Malgun Gothic"/>
              </a:rPr>
              <a:t>Crash-consistency problem (consistent-update problem)</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g32b10a25ec7_0_47"/>
          <p:cNvSpPr txBox="1"/>
          <p:nvPr>
            <p:ph type="title"/>
          </p:nvPr>
        </p:nvSpPr>
        <p:spPr>
          <a:xfrm>
            <a:off x="554133" y="421233"/>
            <a:ext cx="15147733" cy="1108400"/>
          </a:xfrm>
          <a:prstGeom prst="rect">
            <a:avLst/>
          </a:prstGeom>
          <a:noFill/>
          <a:ln>
            <a:noFill/>
          </a:ln>
          <a:effectLst>
            <a:outerShdw rotWithShape="0" algn="ctr" dir="2700000" dist="17961">
              <a:schemeClr val="dk1"/>
            </a:outerShdw>
          </a:effectLst>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4200"/>
              <a:buNone/>
            </a:pPr>
            <a:r>
              <a:rPr lang="en-US">
                <a:solidFill>
                  <a:srgbClr val="00B050"/>
                </a:solidFill>
              </a:rPr>
              <a:t>Solution</a:t>
            </a:r>
            <a:endParaRPr>
              <a:solidFill>
                <a:srgbClr val="00B050"/>
              </a:solidFill>
            </a:endParaRPr>
          </a:p>
        </p:txBody>
      </p:sp>
      <p:sp>
        <p:nvSpPr>
          <p:cNvPr id="497" name="Google Shape;497;g32b10a25ec7_0_47"/>
          <p:cNvSpPr txBox="1"/>
          <p:nvPr>
            <p:ph idx="1" type="body"/>
          </p:nvPr>
        </p:nvSpPr>
        <p:spPr>
          <a:xfrm>
            <a:off x="554125" y="1344550"/>
            <a:ext cx="11035800" cy="4742100"/>
          </a:xfrm>
          <a:prstGeom prst="rect">
            <a:avLst/>
          </a:prstGeom>
          <a:noFill/>
          <a:ln>
            <a:noFill/>
          </a:ln>
        </p:spPr>
        <p:txBody>
          <a:bodyPr anchorCtr="0" anchor="t" bIns="45700" lIns="91425" spcFirstLastPara="1" rIns="91425" wrap="square" tIns="45700">
            <a:normAutofit fontScale="92500"/>
          </a:bodyPr>
          <a:lstStyle/>
          <a:p>
            <a:pPr indent="-337947" lvl="0" marL="342900" rtl="0" algn="l">
              <a:lnSpc>
                <a:spcPct val="150000"/>
              </a:lnSpc>
              <a:spcBef>
                <a:spcPts val="0"/>
              </a:spcBef>
              <a:spcAft>
                <a:spcPts val="0"/>
              </a:spcAft>
              <a:buClr>
                <a:srgbClr val="002060"/>
              </a:buClr>
              <a:buSzPct val="64999"/>
              <a:buChar char="●"/>
            </a:pPr>
            <a:r>
              <a:rPr lang="en-US" sz="1600"/>
              <a:t>The File System Checker (</a:t>
            </a:r>
            <a:r>
              <a:rPr b="1" lang="en-US" sz="1600">
                <a:latin typeface="Courier New"/>
                <a:ea typeface="Courier New"/>
                <a:cs typeface="Courier New"/>
                <a:sym typeface="Courier New"/>
              </a:rPr>
              <a:t>fsck</a:t>
            </a:r>
            <a:r>
              <a:rPr lang="en-US" sz="1600"/>
              <a:t>)</a:t>
            </a:r>
            <a:endParaRPr/>
          </a:p>
          <a:p>
            <a:pPr indent="-279082" lvl="1" marL="742950" rtl="0" algn="l">
              <a:lnSpc>
                <a:spcPct val="150000"/>
              </a:lnSpc>
              <a:spcBef>
                <a:spcPts val="320"/>
              </a:spcBef>
              <a:spcAft>
                <a:spcPts val="0"/>
              </a:spcAft>
              <a:buSzPct val="100000"/>
              <a:buChar char="○"/>
            </a:pPr>
            <a:r>
              <a:rPr b="1" lang="en-US" sz="1400">
                <a:latin typeface="Courier New"/>
                <a:ea typeface="Courier New"/>
                <a:cs typeface="Courier New"/>
                <a:sym typeface="Courier New"/>
              </a:rPr>
              <a:t>fsck</a:t>
            </a:r>
            <a:r>
              <a:rPr lang="en-US" sz="1400">
                <a:latin typeface="Courier New"/>
                <a:ea typeface="Courier New"/>
                <a:cs typeface="Courier New"/>
                <a:sym typeface="Courier New"/>
              </a:rPr>
              <a:t> </a:t>
            </a:r>
            <a:r>
              <a:rPr lang="en-US" sz="1600"/>
              <a:t>is a Unix tool for finding inconsistencies and repairing them.</a:t>
            </a:r>
            <a:endParaRPr/>
          </a:p>
          <a:p>
            <a:pPr indent="-278130" lvl="1" marL="742950" rtl="0" algn="l">
              <a:lnSpc>
                <a:spcPct val="150000"/>
              </a:lnSpc>
              <a:spcBef>
                <a:spcPts val="320"/>
              </a:spcBef>
              <a:spcAft>
                <a:spcPts val="0"/>
              </a:spcAft>
              <a:buSzPct val="100000"/>
              <a:buChar char="○"/>
            </a:pPr>
            <a:r>
              <a:rPr b="1" lang="en-US" sz="1600"/>
              <a:t>super block</a:t>
            </a:r>
            <a:r>
              <a:rPr b="1" baseline="30000" lang="en-US" sz="1600"/>
              <a:t>*</a:t>
            </a:r>
            <a:r>
              <a:rPr b="1" lang="en-US" sz="1600"/>
              <a:t>:</a:t>
            </a:r>
            <a:r>
              <a:rPr lang="en-US" sz="1600"/>
              <a:t> if the number of blocks in the filesystem is larger than the filesystem size. If the block is corrupted, the corrupted block is replaced by an alternate copy of the superblock. </a:t>
            </a:r>
            <a:endParaRPr/>
          </a:p>
          <a:p>
            <a:pPr indent="-278130" lvl="1" marL="742950" rtl="0" algn="l">
              <a:lnSpc>
                <a:spcPct val="150000"/>
              </a:lnSpc>
              <a:spcBef>
                <a:spcPts val="320"/>
              </a:spcBef>
              <a:spcAft>
                <a:spcPts val="0"/>
              </a:spcAft>
              <a:buSzPct val="100000"/>
              <a:buChar char="○"/>
            </a:pPr>
            <a:r>
              <a:rPr b="1" lang="en-US" sz="1600"/>
              <a:t>free blocks:</a:t>
            </a:r>
            <a:r>
              <a:rPr lang="en-US" sz="1600"/>
              <a:t> scans the inodes, indirect blocks, double indirect blocks. Goal is to make sure the file system metadata is internally consistent.</a:t>
            </a:r>
            <a:endParaRPr sz="1600"/>
          </a:p>
          <a:p>
            <a:pPr indent="-278130" lvl="1" marL="742950" rtl="0" algn="l">
              <a:lnSpc>
                <a:spcPct val="150000"/>
              </a:lnSpc>
              <a:spcBef>
                <a:spcPts val="320"/>
              </a:spcBef>
              <a:spcAft>
                <a:spcPts val="0"/>
              </a:spcAft>
              <a:buSzPct val="100000"/>
              <a:buChar char="○"/>
            </a:pPr>
            <a:r>
              <a:rPr b="1" lang="en-US" sz="1600"/>
              <a:t>inode state: </a:t>
            </a:r>
            <a:r>
              <a:rPr lang="en-US" sz="1600"/>
              <a:t>check if the state of each inode is valid (Ex: valid type file, directory, symbolic link, etc.). If there are problems with the inode fields that are not easily fixed. The inode is considered suspect and cleared by </a:t>
            </a:r>
            <a:r>
              <a:rPr b="1" lang="en-US" sz="1600">
                <a:latin typeface="Courier New"/>
                <a:ea typeface="Courier New"/>
                <a:cs typeface="Courier New"/>
                <a:sym typeface="Courier New"/>
              </a:rPr>
              <a:t>fsck.</a:t>
            </a:r>
            <a:endParaRPr/>
          </a:p>
          <a:p>
            <a:pPr indent="-278130" lvl="1" marL="742950" rtl="0" algn="l">
              <a:lnSpc>
                <a:spcPct val="150000"/>
              </a:lnSpc>
              <a:spcBef>
                <a:spcPts val="320"/>
              </a:spcBef>
              <a:spcAft>
                <a:spcPts val="0"/>
              </a:spcAft>
              <a:buSzPct val="100000"/>
              <a:buChar char="○"/>
            </a:pPr>
            <a:r>
              <a:rPr b="1" lang="en-US" sz="1600"/>
              <a:t>inode link:</a:t>
            </a:r>
            <a:r>
              <a:rPr lang="en-US" sz="1600"/>
              <a:t> check if the reference count for each inode is consistent</a:t>
            </a:r>
            <a:endParaRPr/>
          </a:p>
          <a:p>
            <a:pPr indent="-278130" lvl="1" marL="742950" rtl="0" algn="l">
              <a:lnSpc>
                <a:spcPct val="150000"/>
              </a:lnSpc>
              <a:spcBef>
                <a:spcPts val="320"/>
              </a:spcBef>
              <a:spcAft>
                <a:spcPts val="0"/>
              </a:spcAft>
              <a:buSzPct val="100000"/>
              <a:buChar char="○"/>
            </a:pPr>
            <a:r>
              <a:rPr lang="en-US" sz="1600"/>
              <a:t>check if a block is shared by the two inodes.</a:t>
            </a:r>
            <a:endParaRPr/>
          </a:p>
          <a:p>
            <a:pPr indent="-278130" lvl="1" marL="742950" rtl="0" algn="l">
              <a:lnSpc>
                <a:spcPct val="150000"/>
              </a:lnSpc>
              <a:spcBef>
                <a:spcPts val="320"/>
              </a:spcBef>
              <a:spcAft>
                <a:spcPts val="0"/>
              </a:spcAft>
              <a:buSzPct val="100000"/>
              <a:buChar char="○"/>
            </a:pPr>
            <a:r>
              <a:rPr b="1" lang="en-US" sz="1600"/>
              <a:t>check for “bad” block pointer:</a:t>
            </a:r>
            <a:r>
              <a:rPr lang="en-US" sz="1600"/>
              <a:t> ”bad” block pointer is the one that points to the location that lies outside the filesystem partition.</a:t>
            </a:r>
            <a:endParaRPr/>
          </a:p>
          <a:p>
            <a:pPr indent="-278130" lvl="1" marL="742950" rtl="0" algn="l">
              <a:lnSpc>
                <a:spcPct val="150000"/>
              </a:lnSpc>
              <a:spcBef>
                <a:spcPts val="320"/>
              </a:spcBef>
              <a:spcAft>
                <a:spcPts val="0"/>
              </a:spcAft>
              <a:buSzPct val="100000"/>
              <a:buChar char="○"/>
            </a:pPr>
            <a:r>
              <a:rPr b="1" lang="en-US" sz="1600"/>
              <a:t>directory:</a:t>
            </a:r>
            <a:r>
              <a:rPr lang="en-US" sz="1600"/>
              <a:t> Check if . and .. are properly set up. Make sure that there are only one hard link for a directory. </a:t>
            </a:r>
            <a:endParaRPr/>
          </a:p>
        </p:txBody>
      </p:sp>
      <p:sp>
        <p:nvSpPr>
          <p:cNvPr id="498" name="Google Shape;498;g32b10a25ec7_0_47"/>
          <p:cNvSpPr txBox="1"/>
          <p:nvPr>
            <p:ph idx="12" type="sldNum"/>
          </p:nvPr>
        </p:nvSpPr>
        <p:spPr>
          <a:xfrm>
            <a:off x="15062148" y="6217623"/>
            <a:ext cx="975467" cy="524800"/>
          </a:xfrm>
          <a:prstGeom prst="rect">
            <a:avLst/>
          </a:prstGeom>
          <a:noFill/>
          <a:ln>
            <a:noFill/>
          </a:ln>
        </p:spPr>
        <p:txBody>
          <a:bodyPr anchorCtr="0" anchor="ctr" bIns="45700" lIns="91425" spcFirstLastPara="1" rIns="91425" wrap="square" tIns="45700">
            <a:normAutofit/>
          </a:bodyPr>
          <a:lstStyle/>
          <a:p>
            <a:pPr indent="0" lvl="0" marL="0" rtl="0" algn="r">
              <a:lnSpc>
                <a:spcPct val="100000"/>
              </a:lnSpc>
              <a:spcBef>
                <a:spcPts val="0"/>
              </a:spcBef>
              <a:spcAft>
                <a:spcPts val="0"/>
              </a:spcAft>
              <a:buSzPts val="1000"/>
              <a:buNone/>
            </a:pPr>
            <a:fld id="{00000000-1234-1234-1234-123412341234}" type="slidenum">
              <a:rPr b="0" lang="en-US">
                <a:solidFill>
                  <a:schemeClr val="dk1"/>
                </a:solidFill>
                <a:latin typeface="Economica"/>
                <a:ea typeface="Economica"/>
                <a:cs typeface="Economica"/>
                <a:sym typeface="Economica"/>
              </a:rPr>
              <a:t>‹#›</a:t>
            </a:fld>
            <a:endParaRPr b="0">
              <a:solidFill>
                <a:schemeClr val="dk1"/>
              </a:solidFill>
              <a:latin typeface="Economica"/>
              <a:ea typeface="Economica"/>
              <a:cs typeface="Economica"/>
              <a:sym typeface="Economica"/>
            </a:endParaRPr>
          </a:p>
        </p:txBody>
      </p:sp>
      <p:sp>
        <p:nvSpPr>
          <p:cNvPr id="499" name="Google Shape;499;g32b10a25ec7_0_47"/>
          <p:cNvSpPr txBox="1"/>
          <p:nvPr/>
        </p:nvSpPr>
        <p:spPr>
          <a:xfrm>
            <a:off x="1915222" y="6086606"/>
            <a:ext cx="8023302" cy="2462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0" baseline="30000" i="0" lang="en-US" sz="1000" u="none" cap="none" strike="noStrike">
                <a:solidFill>
                  <a:srgbClr val="000000"/>
                </a:solidFill>
                <a:latin typeface="Arial"/>
                <a:ea typeface="Arial"/>
                <a:cs typeface="Arial"/>
                <a:sym typeface="Arial"/>
              </a:rPr>
              <a:t>*</a:t>
            </a:r>
            <a:r>
              <a:rPr b="0" i="0" lang="en-US" sz="1000" u="none" cap="none" strike="noStrike">
                <a:solidFill>
                  <a:srgbClr val="000000"/>
                </a:solidFill>
                <a:latin typeface="Arial"/>
                <a:ea typeface="Arial"/>
                <a:cs typeface="Arial"/>
                <a:sym typeface="Arial"/>
              </a:rPr>
              <a:t>Super block contains this information for particular file system w Ex) The number of inodes, begin location of inode table. etc</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8"/>
          <p:cNvSpPr txBox="1"/>
          <p:nvPr>
            <p:ph type="title"/>
          </p:nvPr>
        </p:nvSpPr>
        <p:spPr>
          <a:xfrm>
            <a:off x="415600" y="421233"/>
            <a:ext cx="11360700" cy="11085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en-US">
                <a:solidFill>
                  <a:srgbClr val="00B050"/>
                </a:solidFill>
              </a:rPr>
              <a:t>File System Concept</a:t>
            </a:r>
            <a:endParaRPr/>
          </a:p>
        </p:txBody>
      </p:sp>
      <p:sp>
        <p:nvSpPr>
          <p:cNvPr id="91" name="Google Shape;91;p8"/>
          <p:cNvSpPr txBox="1"/>
          <p:nvPr>
            <p:ph idx="1" type="body"/>
          </p:nvPr>
        </p:nvSpPr>
        <p:spPr>
          <a:xfrm>
            <a:off x="415600" y="1529633"/>
            <a:ext cx="11360800" cy="5057980"/>
          </a:xfrm>
          <a:prstGeom prst="rect">
            <a:avLst/>
          </a:prstGeom>
          <a:noFill/>
          <a:ln>
            <a:noFill/>
          </a:ln>
        </p:spPr>
        <p:txBody>
          <a:bodyPr anchorCtr="0" anchor="t" bIns="91425" lIns="91425" spcFirstLastPara="1" rIns="91425" wrap="square" tIns="91425">
            <a:normAutofit/>
          </a:bodyPr>
          <a:lstStyle/>
          <a:p>
            <a:pPr indent="-342888" lvl="0" marL="609585" rtl="0" algn="l">
              <a:lnSpc>
                <a:spcPct val="115000"/>
              </a:lnSpc>
              <a:spcBef>
                <a:spcPts val="0"/>
              </a:spcBef>
              <a:spcAft>
                <a:spcPts val="0"/>
              </a:spcAft>
              <a:buSzPts val="1800"/>
              <a:buFont typeface="Noto Sans Symbols"/>
              <a:buNone/>
            </a:pPr>
            <a:r>
              <a:t/>
            </a:r>
            <a:endParaRPr sz="1600">
              <a:latin typeface="Economica"/>
              <a:ea typeface="Economica"/>
              <a:cs typeface="Economica"/>
              <a:sym typeface="Economica"/>
            </a:endParaRPr>
          </a:p>
          <a:p>
            <a:pPr indent="-342888" lvl="0" marL="609585" rtl="0" algn="l">
              <a:lnSpc>
                <a:spcPct val="115000"/>
              </a:lnSpc>
              <a:spcBef>
                <a:spcPts val="0"/>
              </a:spcBef>
              <a:spcAft>
                <a:spcPts val="0"/>
              </a:spcAft>
              <a:buSzPts val="1800"/>
              <a:buFont typeface="Noto Sans Symbols"/>
              <a:buNone/>
            </a:pPr>
            <a:r>
              <a:t/>
            </a:r>
            <a:endParaRPr sz="1600">
              <a:latin typeface="Economica"/>
              <a:ea typeface="Economica"/>
              <a:cs typeface="Economica"/>
              <a:sym typeface="Economica"/>
            </a:endParaRPr>
          </a:p>
          <a:p>
            <a:pPr indent="-342888" lvl="0" marL="609585" rtl="0" algn="l">
              <a:lnSpc>
                <a:spcPct val="115000"/>
              </a:lnSpc>
              <a:spcBef>
                <a:spcPts val="0"/>
              </a:spcBef>
              <a:spcAft>
                <a:spcPts val="0"/>
              </a:spcAft>
              <a:buSzPts val="1800"/>
              <a:buFont typeface="Noto Sans Symbols"/>
              <a:buNone/>
            </a:pPr>
            <a:r>
              <a:t/>
            </a:r>
            <a:endParaRPr sz="1600">
              <a:latin typeface="Economica"/>
              <a:ea typeface="Economica"/>
              <a:cs typeface="Economica"/>
              <a:sym typeface="Economica"/>
            </a:endParaRPr>
          </a:p>
          <a:p>
            <a:pPr indent="-342888" lvl="0" marL="609585" rtl="0" algn="l">
              <a:lnSpc>
                <a:spcPct val="115000"/>
              </a:lnSpc>
              <a:spcBef>
                <a:spcPts val="0"/>
              </a:spcBef>
              <a:spcAft>
                <a:spcPts val="0"/>
              </a:spcAft>
              <a:buSzPts val="1800"/>
              <a:buFont typeface="Noto Sans Symbols"/>
              <a:buNone/>
            </a:pPr>
            <a:r>
              <a:t/>
            </a:r>
            <a:endParaRPr sz="1600">
              <a:latin typeface="Economica"/>
              <a:ea typeface="Economica"/>
              <a:cs typeface="Economica"/>
              <a:sym typeface="Economica"/>
            </a:endParaRPr>
          </a:p>
          <a:p>
            <a:pPr indent="-342888" lvl="0" marL="609585" rtl="0" algn="l">
              <a:lnSpc>
                <a:spcPct val="115000"/>
              </a:lnSpc>
              <a:spcBef>
                <a:spcPts val="0"/>
              </a:spcBef>
              <a:spcAft>
                <a:spcPts val="0"/>
              </a:spcAft>
              <a:buSzPts val="1800"/>
              <a:buFont typeface="Noto Sans Symbols"/>
              <a:buNone/>
            </a:pPr>
            <a:r>
              <a:t/>
            </a:r>
            <a:endParaRPr sz="1600">
              <a:latin typeface="Economica"/>
              <a:ea typeface="Economica"/>
              <a:cs typeface="Economica"/>
              <a:sym typeface="Economica"/>
            </a:endParaRPr>
          </a:p>
          <a:p>
            <a:pPr indent="-342888" lvl="0" marL="609585" rtl="0" algn="l">
              <a:lnSpc>
                <a:spcPct val="115000"/>
              </a:lnSpc>
              <a:spcBef>
                <a:spcPts val="0"/>
              </a:spcBef>
              <a:spcAft>
                <a:spcPts val="0"/>
              </a:spcAft>
              <a:buSzPts val="1800"/>
              <a:buFont typeface="Noto Sans Symbols"/>
              <a:buNone/>
            </a:pPr>
            <a:r>
              <a:t/>
            </a:r>
            <a:endParaRPr sz="1600">
              <a:latin typeface="Economica"/>
              <a:ea typeface="Economica"/>
              <a:cs typeface="Economica"/>
              <a:sym typeface="Economica"/>
            </a:endParaRPr>
          </a:p>
          <a:p>
            <a:pPr indent="-342888" lvl="0" marL="609585" rtl="0" algn="l">
              <a:lnSpc>
                <a:spcPct val="115000"/>
              </a:lnSpc>
              <a:spcBef>
                <a:spcPts val="0"/>
              </a:spcBef>
              <a:spcAft>
                <a:spcPts val="0"/>
              </a:spcAft>
              <a:buSzPts val="1800"/>
              <a:buFont typeface="Noto Sans Symbols"/>
              <a:buNone/>
            </a:pPr>
            <a:r>
              <a:t/>
            </a:r>
            <a:endParaRPr sz="1600">
              <a:latin typeface="Economica"/>
              <a:ea typeface="Economica"/>
              <a:cs typeface="Economica"/>
              <a:sym typeface="Economica"/>
            </a:endParaRPr>
          </a:p>
          <a:p>
            <a:pPr indent="-342888" lvl="0" marL="609585" rtl="0" algn="l">
              <a:lnSpc>
                <a:spcPct val="115000"/>
              </a:lnSpc>
              <a:spcBef>
                <a:spcPts val="0"/>
              </a:spcBef>
              <a:spcAft>
                <a:spcPts val="0"/>
              </a:spcAft>
              <a:buSzPts val="1800"/>
              <a:buFont typeface="Noto Sans Symbols"/>
              <a:buNone/>
            </a:pPr>
            <a:r>
              <a:t/>
            </a:r>
            <a:endParaRPr sz="1600">
              <a:latin typeface="Economica"/>
              <a:ea typeface="Economica"/>
              <a:cs typeface="Economica"/>
              <a:sym typeface="Economica"/>
            </a:endParaRPr>
          </a:p>
          <a:p>
            <a:pPr indent="0" lvl="0" marL="152396" rtl="0" algn="l">
              <a:lnSpc>
                <a:spcPct val="115000"/>
              </a:lnSpc>
              <a:spcBef>
                <a:spcPts val="0"/>
              </a:spcBef>
              <a:spcAft>
                <a:spcPts val="0"/>
              </a:spcAft>
              <a:buSzPts val="1800"/>
              <a:buNone/>
            </a:pPr>
            <a:r>
              <a:t/>
            </a:r>
            <a:endParaRPr sz="1600">
              <a:latin typeface="Economica"/>
              <a:ea typeface="Economica"/>
              <a:cs typeface="Economica"/>
              <a:sym typeface="Economica"/>
            </a:endParaRPr>
          </a:p>
          <a:p>
            <a:pPr indent="-457188" lvl="0" marL="609585" rtl="0" algn="l">
              <a:lnSpc>
                <a:spcPct val="115000"/>
              </a:lnSpc>
              <a:spcBef>
                <a:spcPts val="0"/>
              </a:spcBef>
              <a:spcAft>
                <a:spcPts val="0"/>
              </a:spcAft>
              <a:buSzPts val="1800"/>
              <a:buFont typeface="Noto Sans Symbols"/>
              <a:buChar char="▪"/>
            </a:pPr>
            <a:r>
              <a:rPr lang="en-US" sz="1600">
                <a:latin typeface="Economica"/>
                <a:ea typeface="Economica"/>
                <a:cs typeface="Economica"/>
                <a:sym typeface="Economica"/>
              </a:rPr>
              <a:t>One of the major functionalities of OS.</a:t>
            </a:r>
            <a:endParaRPr/>
          </a:p>
          <a:p>
            <a:pPr indent="-457188" lvl="0" marL="609585" rtl="0" algn="l">
              <a:lnSpc>
                <a:spcPct val="115000"/>
              </a:lnSpc>
              <a:spcBef>
                <a:spcPts val="0"/>
              </a:spcBef>
              <a:spcAft>
                <a:spcPts val="0"/>
              </a:spcAft>
              <a:buSzPts val="1800"/>
              <a:buFont typeface="Noto Sans Symbols"/>
              <a:buChar char="▪"/>
            </a:pPr>
            <a:r>
              <a:rPr lang="en-US" sz="1600">
                <a:latin typeface="Economica"/>
                <a:ea typeface="Economica"/>
                <a:cs typeface="Economica"/>
                <a:sym typeface="Economica"/>
              </a:rPr>
              <a:t>It is a software component of OS which manages all files.</a:t>
            </a:r>
            <a:endParaRPr/>
          </a:p>
          <a:p>
            <a:pPr indent="-457188" lvl="0" marL="609585" rtl="0" algn="l">
              <a:lnSpc>
                <a:spcPct val="115000"/>
              </a:lnSpc>
              <a:spcBef>
                <a:spcPts val="0"/>
              </a:spcBef>
              <a:spcAft>
                <a:spcPts val="0"/>
              </a:spcAft>
              <a:buSzPts val="1800"/>
              <a:buFont typeface="Noto Sans Symbols"/>
              <a:buChar char="▪"/>
            </a:pPr>
            <a:r>
              <a:rPr lang="en-US" sz="1600">
                <a:latin typeface="Economica"/>
                <a:ea typeface="Economica"/>
                <a:cs typeface="Economica"/>
                <a:sym typeface="Economica"/>
              </a:rPr>
              <a:t>Different OS has different file systems.</a:t>
            </a:r>
            <a:endParaRPr/>
          </a:p>
          <a:p>
            <a:pPr indent="-457188" lvl="0" marL="609585" rtl="0" algn="l">
              <a:lnSpc>
                <a:spcPct val="115000"/>
              </a:lnSpc>
              <a:spcBef>
                <a:spcPts val="0"/>
              </a:spcBef>
              <a:spcAft>
                <a:spcPts val="0"/>
              </a:spcAft>
              <a:buSzPts val="1800"/>
              <a:buFont typeface="Noto Sans Symbols"/>
              <a:buChar char="▪"/>
            </a:pPr>
            <a:r>
              <a:rPr lang="en-US" sz="1600">
                <a:latin typeface="Economica"/>
                <a:ea typeface="Economica"/>
                <a:cs typeface="Economica"/>
                <a:sym typeface="Economica"/>
              </a:rPr>
              <a:t>Windows has NTFS, FAT32 etc. file systems, Mac OS has apple file system (AFS), Unix has unix file system (UFS), Linux has extended (ext) file systems etc.</a:t>
            </a:r>
            <a:endParaRPr/>
          </a:p>
          <a:p>
            <a:pPr indent="-457188" lvl="0" marL="609585" rtl="0" algn="l">
              <a:lnSpc>
                <a:spcPct val="115000"/>
              </a:lnSpc>
              <a:spcBef>
                <a:spcPts val="0"/>
              </a:spcBef>
              <a:spcAft>
                <a:spcPts val="0"/>
              </a:spcAft>
              <a:buSzPts val="1800"/>
              <a:buFont typeface="Noto Sans Symbols"/>
              <a:buChar char="▪"/>
            </a:pPr>
            <a:r>
              <a:rPr lang="en-US" sz="1600">
                <a:latin typeface="Economica"/>
                <a:ea typeface="Economica"/>
                <a:cs typeface="Economica"/>
                <a:sym typeface="Economica"/>
              </a:rPr>
              <a:t>It determines how user data in form of files gets stored in the secondary memory or disk permanently and how these data can be fetched from the disk.</a:t>
            </a:r>
            <a:endParaRPr/>
          </a:p>
        </p:txBody>
      </p:sp>
      <p:pic>
        <p:nvPicPr>
          <p:cNvPr descr="A diagram of a computer component&#10;&#10;Description automatically generated" id="92" name="Google Shape;92;p8"/>
          <p:cNvPicPr preferRelativeResize="0"/>
          <p:nvPr/>
        </p:nvPicPr>
        <p:blipFill rotWithShape="1">
          <a:blip r:embed="rId3">
            <a:alphaModFix/>
          </a:blip>
          <a:srcRect b="0" l="0" r="0" t="0"/>
          <a:stretch/>
        </p:blipFill>
        <p:spPr>
          <a:xfrm>
            <a:off x="2246670" y="1620675"/>
            <a:ext cx="7698659" cy="2034716"/>
          </a:xfrm>
          <a:prstGeom prst="rect">
            <a:avLst/>
          </a:prstGeom>
          <a:noFill/>
          <a:ln>
            <a:noFill/>
          </a:ln>
        </p:spPr>
      </p:pic>
      <p:sp>
        <p:nvSpPr>
          <p:cNvPr id="93" name="Google Shape;93;p8"/>
          <p:cNvSpPr txBox="1"/>
          <p:nvPr/>
        </p:nvSpPr>
        <p:spPr>
          <a:xfrm>
            <a:off x="4664177" y="3746433"/>
            <a:ext cx="2863646"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Economica"/>
                <a:ea typeface="Economica"/>
                <a:cs typeface="Economica"/>
                <a:sym typeface="Economica"/>
              </a:rPr>
              <a:t>Figure: </a:t>
            </a:r>
            <a:r>
              <a:rPr b="0" i="0" lang="en-US" sz="1400" u="none" cap="none" strike="noStrike">
                <a:solidFill>
                  <a:srgbClr val="000000"/>
                </a:solidFill>
                <a:latin typeface="Economica"/>
                <a:ea typeface="Economica"/>
                <a:cs typeface="Economica"/>
                <a:sym typeface="Economica"/>
              </a:rPr>
              <a:t>A possible file-system layout.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sp>
        <p:nvSpPr>
          <p:cNvPr id="504" name="Google Shape;504;g3497949c839_1_0"/>
          <p:cNvSpPr txBox="1"/>
          <p:nvPr>
            <p:ph type="title"/>
          </p:nvPr>
        </p:nvSpPr>
        <p:spPr>
          <a:xfrm>
            <a:off x="554133" y="421233"/>
            <a:ext cx="15147600" cy="1108500"/>
          </a:xfrm>
          <a:prstGeom prst="rect">
            <a:avLst/>
          </a:prstGeom>
          <a:noFill/>
          <a:ln>
            <a:noFill/>
          </a:ln>
          <a:effectLst>
            <a:outerShdw rotWithShape="0" algn="ctr" dir="2700000" dist="17961">
              <a:schemeClr val="dk1"/>
            </a:outerShdw>
          </a:effectLst>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4200"/>
              <a:buNone/>
            </a:pPr>
            <a:r>
              <a:rPr lang="en-US">
                <a:solidFill>
                  <a:srgbClr val="00B050"/>
                </a:solidFill>
              </a:rPr>
              <a:t>Drawbacks of FSCK</a:t>
            </a:r>
            <a:endParaRPr>
              <a:solidFill>
                <a:srgbClr val="00B050"/>
              </a:solidFill>
            </a:endParaRPr>
          </a:p>
        </p:txBody>
      </p:sp>
      <p:sp>
        <p:nvSpPr>
          <p:cNvPr id="505" name="Google Shape;505;g3497949c839_1_0"/>
          <p:cNvSpPr txBox="1"/>
          <p:nvPr>
            <p:ph idx="1" type="body"/>
          </p:nvPr>
        </p:nvSpPr>
        <p:spPr>
          <a:xfrm>
            <a:off x="554125" y="1344550"/>
            <a:ext cx="11035800" cy="4742100"/>
          </a:xfrm>
          <a:prstGeom prst="rect">
            <a:avLst/>
          </a:prstGeom>
          <a:noFill/>
          <a:ln>
            <a:noFill/>
          </a:ln>
        </p:spPr>
        <p:txBody>
          <a:bodyPr anchorCtr="0" anchor="t" bIns="45700" lIns="91425" spcFirstLastPara="1" rIns="91425" wrap="square" tIns="45700">
            <a:normAutofit/>
          </a:bodyPr>
          <a:lstStyle/>
          <a:p>
            <a:pPr indent="-342900" lvl="0" marL="457200" rtl="0" algn="l">
              <a:lnSpc>
                <a:spcPct val="150000"/>
              </a:lnSpc>
              <a:spcBef>
                <a:spcPts val="0"/>
              </a:spcBef>
              <a:spcAft>
                <a:spcPts val="0"/>
              </a:spcAft>
              <a:buSzPts val="1800"/>
              <a:buChar char="●"/>
            </a:pPr>
            <a:r>
              <a:rPr lang="en-US"/>
              <a:t>Building a working </a:t>
            </a:r>
            <a:r>
              <a:rPr b="1" lang="en-US">
                <a:latin typeface="Courier New"/>
                <a:ea typeface="Courier New"/>
                <a:cs typeface="Courier New"/>
                <a:sym typeface="Courier New"/>
              </a:rPr>
              <a:t>fsck</a:t>
            </a:r>
            <a:r>
              <a:rPr lang="en-US"/>
              <a:t> requires complex knowledge of the file system.</a:t>
            </a:r>
            <a:endParaRPr/>
          </a:p>
          <a:p>
            <a:pPr indent="-342900" lvl="0" marL="457200" rtl="0" algn="l">
              <a:lnSpc>
                <a:spcPct val="150000"/>
              </a:lnSpc>
              <a:spcBef>
                <a:spcPts val="0"/>
              </a:spcBef>
              <a:spcAft>
                <a:spcPts val="0"/>
              </a:spcAft>
              <a:buSzPts val="1800"/>
              <a:buChar char="●"/>
            </a:pPr>
            <a:r>
              <a:rPr b="1" lang="en-US">
                <a:latin typeface="Courier New"/>
                <a:ea typeface="Courier New"/>
                <a:cs typeface="Courier New"/>
                <a:sym typeface="Courier New"/>
              </a:rPr>
              <a:t>fsck</a:t>
            </a:r>
            <a:r>
              <a:rPr lang="en-US"/>
              <a:t> have a bigger and fundamental problem: too slow</a:t>
            </a:r>
            <a:endParaRPr/>
          </a:p>
          <a:p>
            <a:pPr indent="-317500" lvl="1" marL="914400" rtl="0" algn="l">
              <a:lnSpc>
                <a:spcPct val="150000"/>
              </a:lnSpc>
              <a:spcBef>
                <a:spcPts val="0"/>
              </a:spcBef>
              <a:spcAft>
                <a:spcPts val="0"/>
              </a:spcAft>
              <a:buSzPts val="1400"/>
              <a:buChar char="○"/>
            </a:pPr>
            <a:r>
              <a:rPr lang="en-US"/>
              <a:t>scanning the entire disk may take many minutes or hours.</a:t>
            </a:r>
            <a:endParaRPr/>
          </a:p>
          <a:p>
            <a:pPr indent="-317500" lvl="1" marL="914400" rtl="0" algn="l">
              <a:lnSpc>
                <a:spcPct val="150000"/>
              </a:lnSpc>
              <a:spcBef>
                <a:spcPts val="0"/>
              </a:spcBef>
              <a:spcAft>
                <a:spcPts val="0"/>
              </a:spcAft>
              <a:buSzPts val="1400"/>
              <a:buChar char="○"/>
            </a:pPr>
            <a:r>
              <a:rPr lang="en-US"/>
              <a:t>Performance of fsck became prohibitive.</a:t>
            </a:r>
            <a:endParaRPr/>
          </a:p>
          <a:p>
            <a:pPr indent="-317500" lvl="2" marL="1371600" rtl="0" algn="l">
              <a:lnSpc>
                <a:spcPct val="150000"/>
              </a:lnSpc>
              <a:spcBef>
                <a:spcPts val="0"/>
              </a:spcBef>
              <a:spcAft>
                <a:spcPts val="0"/>
              </a:spcAft>
              <a:buSzPts val="1400"/>
              <a:buChar char="■"/>
            </a:pPr>
            <a:r>
              <a:rPr lang="en-US"/>
              <a:t>As disk grew in capacity.</a:t>
            </a:r>
            <a:endParaRPr/>
          </a:p>
        </p:txBody>
      </p:sp>
      <p:sp>
        <p:nvSpPr>
          <p:cNvPr id="506" name="Google Shape;506;g3497949c839_1_0"/>
          <p:cNvSpPr txBox="1"/>
          <p:nvPr>
            <p:ph idx="12" type="sldNum"/>
          </p:nvPr>
        </p:nvSpPr>
        <p:spPr>
          <a:xfrm>
            <a:off x="15062148" y="6217623"/>
            <a:ext cx="975600" cy="524700"/>
          </a:xfrm>
          <a:prstGeom prst="rect">
            <a:avLst/>
          </a:prstGeom>
          <a:noFill/>
          <a:ln>
            <a:noFill/>
          </a:ln>
        </p:spPr>
        <p:txBody>
          <a:bodyPr anchorCtr="0" anchor="ctr" bIns="45700" lIns="91425" spcFirstLastPara="1" rIns="91425" wrap="square" tIns="45700">
            <a:normAutofit/>
          </a:bodyPr>
          <a:lstStyle/>
          <a:p>
            <a:pPr indent="0" lvl="0" marL="0" rtl="0" algn="r">
              <a:lnSpc>
                <a:spcPct val="100000"/>
              </a:lnSpc>
              <a:spcBef>
                <a:spcPts val="0"/>
              </a:spcBef>
              <a:spcAft>
                <a:spcPts val="0"/>
              </a:spcAft>
              <a:buSzPts val="1000"/>
              <a:buNone/>
            </a:pPr>
            <a:fld id="{00000000-1234-1234-1234-123412341234}" type="slidenum">
              <a:rPr b="0" lang="en-US">
                <a:solidFill>
                  <a:schemeClr val="dk1"/>
                </a:solidFill>
                <a:latin typeface="Economica"/>
                <a:ea typeface="Economica"/>
                <a:cs typeface="Economica"/>
                <a:sym typeface="Economica"/>
              </a:rPr>
              <a:t>‹#›</a:t>
            </a:fld>
            <a:endParaRPr b="0">
              <a:solidFill>
                <a:schemeClr val="dk1"/>
              </a:solidFill>
              <a:latin typeface="Economica"/>
              <a:ea typeface="Economica"/>
              <a:cs typeface="Economica"/>
              <a:sym typeface="Economica"/>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g32b10a25ec7_0_53"/>
          <p:cNvSpPr txBox="1"/>
          <p:nvPr>
            <p:ph type="title"/>
          </p:nvPr>
        </p:nvSpPr>
        <p:spPr>
          <a:xfrm>
            <a:off x="554133" y="421233"/>
            <a:ext cx="15147733" cy="1108400"/>
          </a:xfrm>
          <a:prstGeom prst="rect">
            <a:avLst/>
          </a:prstGeom>
          <a:noFill/>
          <a:ln>
            <a:noFill/>
          </a:ln>
          <a:effectLst>
            <a:outerShdw rotWithShape="0" algn="ctr" dir="2700000" dist="17961">
              <a:schemeClr val="dk1"/>
            </a:outerShdw>
          </a:effectLst>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4200"/>
              <a:buNone/>
            </a:pPr>
            <a:r>
              <a:rPr lang="en-US">
                <a:solidFill>
                  <a:srgbClr val="00B050"/>
                </a:solidFill>
              </a:rPr>
              <a:t>Solution</a:t>
            </a:r>
            <a:endParaRPr>
              <a:solidFill>
                <a:srgbClr val="00B050"/>
              </a:solidFill>
            </a:endParaRPr>
          </a:p>
        </p:txBody>
      </p:sp>
      <p:sp>
        <p:nvSpPr>
          <p:cNvPr id="512" name="Google Shape;512;g32b10a25ec7_0_53"/>
          <p:cNvSpPr txBox="1"/>
          <p:nvPr>
            <p:ph idx="1" type="body"/>
          </p:nvPr>
        </p:nvSpPr>
        <p:spPr>
          <a:xfrm>
            <a:off x="554127" y="1633625"/>
            <a:ext cx="11046000" cy="4472100"/>
          </a:xfrm>
          <a:prstGeom prst="rect">
            <a:avLst/>
          </a:prstGeom>
          <a:noFill/>
          <a:ln>
            <a:noFill/>
          </a:ln>
        </p:spPr>
        <p:txBody>
          <a:bodyPr anchorCtr="0" anchor="t" bIns="45700" lIns="91425" spcFirstLastPara="1" rIns="91425" wrap="square" tIns="45700">
            <a:normAutofit/>
          </a:bodyPr>
          <a:lstStyle/>
          <a:p>
            <a:pPr indent="-342900" lvl="0" marL="342900" rtl="0" algn="l">
              <a:lnSpc>
                <a:spcPct val="150000"/>
              </a:lnSpc>
              <a:spcBef>
                <a:spcPts val="0"/>
              </a:spcBef>
              <a:spcAft>
                <a:spcPts val="0"/>
              </a:spcAft>
              <a:buClr>
                <a:srgbClr val="002060"/>
              </a:buClr>
              <a:buSzPts val="1170"/>
              <a:buChar char="●"/>
            </a:pPr>
            <a:r>
              <a:rPr b="1" lang="en-US" sz="1800"/>
              <a:t>Journaling</a:t>
            </a:r>
            <a:r>
              <a:rPr lang="en-US" sz="1800"/>
              <a:t> (or Write-Ahead Logging)</a:t>
            </a:r>
            <a:endParaRPr/>
          </a:p>
          <a:p>
            <a:pPr indent="-285750" lvl="1" marL="742950" rtl="0" algn="l">
              <a:lnSpc>
                <a:spcPct val="150000"/>
              </a:lnSpc>
              <a:spcBef>
                <a:spcPts val="320"/>
              </a:spcBef>
              <a:spcAft>
                <a:spcPts val="0"/>
              </a:spcAft>
              <a:buSzPts val="1600"/>
              <a:buChar char="○"/>
            </a:pPr>
            <a:r>
              <a:rPr lang="en-US" sz="1600"/>
              <a:t>Before overwriting the on-disk structures in place, write down a little note on the disk, describing what you are to do. </a:t>
            </a:r>
            <a:endParaRPr/>
          </a:p>
          <a:p>
            <a:pPr indent="-285750" lvl="1" marL="742950" rtl="0" algn="l">
              <a:lnSpc>
                <a:spcPct val="150000"/>
              </a:lnSpc>
              <a:spcBef>
                <a:spcPts val="320"/>
              </a:spcBef>
              <a:spcAft>
                <a:spcPts val="0"/>
              </a:spcAft>
              <a:buSzPts val="1600"/>
              <a:buChar char="○"/>
            </a:pPr>
            <a:r>
              <a:rPr lang="en-US" sz="1600"/>
              <a:t>Writing this note is the “write ahead”. The structure that is the destination of the “write ahead” is called log. hence, This is Write-Ahead Logging.</a:t>
            </a:r>
            <a:endParaRPr/>
          </a:p>
          <a:p>
            <a:pPr indent="-268605" lvl="0" marL="342900" rtl="0" algn="l">
              <a:lnSpc>
                <a:spcPct val="150000"/>
              </a:lnSpc>
              <a:spcBef>
                <a:spcPts val="360"/>
              </a:spcBef>
              <a:spcAft>
                <a:spcPts val="0"/>
              </a:spcAft>
              <a:buClr>
                <a:srgbClr val="002060"/>
              </a:buClr>
              <a:buSzPts val="1170"/>
              <a:buNone/>
            </a:pPr>
            <a:r>
              <a:t/>
            </a:r>
            <a:endParaRPr sz="1800"/>
          </a:p>
          <a:p>
            <a:pPr indent="-268605" lvl="0" marL="342900" rtl="0" algn="l">
              <a:lnSpc>
                <a:spcPct val="150000"/>
              </a:lnSpc>
              <a:spcBef>
                <a:spcPts val="360"/>
              </a:spcBef>
              <a:spcAft>
                <a:spcPts val="0"/>
              </a:spcAft>
              <a:buClr>
                <a:srgbClr val="002060"/>
              </a:buClr>
              <a:buSzPts val="1170"/>
              <a:buNone/>
            </a:pPr>
            <a:r>
              <a:t/>
            </a:r>
            <a:endParaRPr sz="1800"/>
          </a:p>
        </p:txBody>
      </p:sp>
      <p:sp>
        <p:nvSpPr>
          <p:cNvPr id="513" name="Google Shape;513;g32b10a25ec7_0_53"/>
          <p:cNvSpPr txBox="1"/>
          <p:nvPr>
            <p:ph idx="12" type="sldNum"/>
          </p:nvPr>
        </p:nvSpPr>
        <p:spPr>
          <a:xfrm>
            <a:off x="15062148" y="6217623"/>
            <a:ext cx="975467" cy="524800"/>
          </a:xfrm>
          <a:prstGeom prst="rect">
            <a:avLst/>
          </a:prstGeom>
          <a:noFill/>
          <a:ln>
            <a:noFill/>
          </a:ln>
        </p:spPr>
        <p:txBody>
          <a:bodyPr anchorCtr="0" anchor="ctr" bIns="45700" lIns="91425" spcFirstLastPara="1" rIns="91425" wrap="square" tIns="45700">
            <a:normAutofit/>
          </a:bodyPr>
          <a:lstStyle/>
          <a:p>
            <a:pPr indent="0" lvl="0" marL="0" rtl="0" algn="r">
              <a:lnSpc>
                <a:spcPct val="100000"/>
              </a:lnSpc>
              <a:spcBef>
                <a:spcPts val="0"/>
              </a:spcBef>
              <a:spcAft>
                <a:spcPts val="0"/>
              </a:spcAft>
              <a:buSzPts val="1000"/>
              <a:buNone/>
            </a:pPr>
            <a:fld id="{00000000-1234-1234-1234-123412341234}" type="slidenum">
              <a:rPr b="0" lang="en-US">
                <a:solidFill>
                  <a:schemeClr val="dk1"/>
                </a:solidFill>
                <a:latin typeface="Economica"/>
                <a:ea typeface="Economica"/>
                <a:cs typeface="Economica"/>
                <a:sym typeface="Economica"/>
              </a:rPr>
              <a:t>‹#›</a:t>
            </a:fld>
            <a:endParaRPr b="0">
              <a:solidFill>
                <a:schemeClr val="dk1"/>
              </a:solidFill>
              <a:latin typeface="Economica"/>
              <a:ea typeface="Economica"/>
              <a:cs typeface="Economica"/>
              <a:sym typeface="Economica"/>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g32b10a25ec7_0_59"/>
          <p:cNvSpPr txBox="1"/>
          <p:nvPr>
            <p:ph type="title"/>
          </p:nvPr>
        </p:nvSpPr>
        <p:spPr>
          <a:xfrm>
            <a:off x="554133" y="421233"/>
            <a:ext cx="15147733" cy="1108400"/>
          </a:xfrm>
          <a:prstGeom prst="rect">
            <a:avLst/>
          </a:prstGeom>
          <a:noFill/>
          <a:ln>
            <a:noFill/>
          </a:ln>
          <a:effectLst>
            <a:outerShdw rotWithShape="0" algn="ctr" dir="2700000" dist="17961">
              <a:schemeClr val="dk1"/>
            </a:outerShdw>
          </a:effectLst>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4200"/>
              <a:buNone/>
            </a:pPr>
            <a:r>
              <a:rPr lang="en-US">
                <a:solidFill>
                  <a:srgbClr val="00B050"/>
                </a:solidFill>
              </a:rPr>
              <a:t>Journaling</a:t>
            </a:r>
            <a:endParaRPr>
              <a:solidFill>
                <a:srgbClr val="00B050"/>
              </a:solidFill>
            </a:endParaRPr>
          </a:p>
        </p:txBody>
      </p:sp>
      <p:sp>
        <p:nvSpPr>
          <p:cNvPr id="519" name="Google Shape;519;g32b10a25ec7_0_59"/>
          <p:cNvSpPr txBox="1"/>
          <p:nvPr>
            <p:ph idx="1" type="body"/>
          </p:nvPr>
        </p:nvSpPr>
        <p:spPr>
          <a:xfrm>
            <a:off x="554133" y="1633633"/>
            <a:ext cx="15147733" cy="4472000"/>
          </a:xfrm>
          <a:prstGeom prst="rect">
            <a:avLst/>
          </a:prstGeom>
          <a:noFill/>
          <a:ln>
            <a:noFill/>
          </a:ln>
        </p:spPr>
        <p:txBody>
          <a:bodyPr anchorCtr="0" anchor="t" bIns="45700" lIns="91425" spcFirstLastPara="1" rIns="91425" wrap="square" tIns="45700">
            <a:normAutofit/>
          </a:bodyPr>
          <a:lstStyle/>
          <a:p>
            <a:pPr indent="-342900" lvl="0" marL="342900" rtl="0" algn="l">
              <a:lnSpc>
                <a:spcPct val="150000"/>
              </a:lnSpc>
              <a:spcBef>
                <a:spcPts val="0"/>
              </a:spcBef>
              <a:spcAft>
                <a:spcPts val="0"/>
              </a:spcAft>
              <a:buClr>
                <a:srgbClr val="002060"/>
              </a:buClr>
              <a:buSzPts val="1170"/>
              <a:buChar char="●"/>
            </a:pPr>
            <a:r>
              <a:rPr lang="en-US" sz="1800"/>
              <a:t>File system reserves some small amount of space within the partition or on another device.</a:t>
            </a:r>
            <a:endParaRPr/>
          </a:p>
        </p:txBody>
      </p:sp>
      <p:sp>
        <p:nvSpPr>
          <p:cNvPr id="520" name="Google Shape;520;g32b10a25ec7_0_59"/>
          <p:cNvSpPr txBox="1"/>
          <p:nvPr>
            <p:ph idx="12" type="sldNum"/>
          </p:nvPr>
        </p:nvSpPr>
        <p:spPr>
          <a:xfrm>
            <a:off x="15062148" y="6217623"/>
            <a:ext cx="975467" cy="524800"/>
          </a:xfrm>
          <a:prstGeom prst="rect">
            <a:avLst/>
          </a:prstGeom>
          <a:noFill/>
          <a:ln>
            <a:noFill/>
          </a:ln>
        </p:spPr>
        <p:txBody>
          <a:bodyPr anchorCtr="0" anchor="ctr" bIns="45700" lIns="91425" spcFirstLastPara="1" rIns="91425" wrap="square" tIns="45700">
            <a:normAutofit/>
          </a:bodyPr>
          <a:lstStyle/>
          <a:p>
            <a:pPr indent="0" lvl="0" marL="0" rtl="0" algn="r">
              <a:lnSpc>
                <a:spcPct val="100000"/>
              </a:lnSpc>
              <a:spcBef>
                <a:spcPts val="0"/>
              </a:spcBef>
              <a:spcAft>
                <a:spcPts val="0"/>
              </a:spcAft>
              <a:buSzPts val="1000"/>
              <a:buNone/>
            </a:pPr>
            <a:fld id="{00000000-1234-1234-1234-123412341234}" type="slidenum">
              <a:rPr b="0" lang="en-US">
                <a:solidFill>
                  <a:schemeClr val="dk1"/>
                </a:solidFill>
                <a:latin typeface="Economica"/>
                <a:ea typeface="Economica"/>
                <a:cs typeface="Economica"/>
                <a:sym typeface="Economica"/>
              </a:rPr>
              <a:t>‹#›</a:t>
            </a:fld>
            <a:endParaRPr b="0">
              <a:solidFill>
                <a:schemeClr val="dk1"/>
              </a:solidFill>
              <a:latin typeface="Economica"/>
              <a:ea typeface="Economica"/>
              <a:cs typeface="Economica"/>
              <a:sym typeface="Economica"/>
            </a:endParaRPr>
          </a:p>
        </p:txBody>
      </p:sp>
      <p:graphicFrame>
        <p:nvGraphicFramePr>
          <p:cNvPr id="521" name="Google Shape;521;g32b10a25ec7_0_59"/>
          <p:cNvGraphicFramePr/>
          <p:nvPr/>
        </p:nvGraphicFramePr>
        <p:xfrm>
          <a:off x="335365" y="2545159"/>
          <a:ext cx="3000000" cy="3000000"/>
        </p:xfrm>
        <a:graphic>
          <a:graphicData uri="http://schemas.openxmlformats.org/drawingml/2006/table">
            <a:tbl>
              <a:tblPr bandRow="1" firstRow="1">
                <a:noFill/>
                <a:tableStyleId>{2EA80F96-18CD-4975-B26A-C9041A91148B}</a:tableStyleId>
              </a:tblPr>
              <a:tblGrid>
                <a:gridCol w="1416300"/>
                <a:gridCol w="2360500"/>
                <a:gridCol w="2613500"/>
                <a:gridCol w="653350"/>
                <a:gridCol w="2613500"/>
                <a:gridCol w="1960125"/>
              </a:tblGrid>
              <a:tr h="504050">
                <a:tc>
                  <a:txBody>
                    <a:bodyPr/>
                    <a:lstStyle/>
                    <a:p>
                      <a:pPr indent="0" lvl="0" marL="0" marR="0" rtl="0" algn="ctr">
                        <a:lnSpc>
                          <a:spcPct val="100000"/>
                        </a:lnSpc>
                        <a:spcBef>
                          <a:spcPts val="0"/>
                        </a:spcBef>
                        <a:spcAft>
                          <a:spcPts val="0"/>
                        </a:spcAft>
                        <a:buClr>
                          <a:srgbClr val="000000"/>
                        </a:buClr>
                        <a:buSzPts val="1200"/>
                        <a:buFont typeface="Arial"/>
                        <a:buNone/>
                      </a:pPr>
                      <a:r>
                        <a:rPr b="0" lang="en-US" sz="1200" u="none" cap="none" strike="noStrike">
                          <a:solidFill>
                            <a:schemeClr val="dk1"/>
                          </a:solidFill>
                          <a:latin typeface="Malgun Gothic"/>
                          <a:ea typeface="Malgun Gothic"/>
                          <a:cs typeface="Malgun Gothic"/>
                          <a:sym typeface="Malgun Gothic"/>
                        </a:rPr>
                        <a:t>Super</a:t>
                      </a:r>
                      <a:endParaRPr b="0" sz="1200" u="none" cap="none" strike="noStrike">
                        <a:solidFill>
                          <a:schemeClr val="dk1"/>
                        </a:solidFill>
                        <a:latin typeface="Malgun Gothic"/>
                        <a:ea typeface="Malgun Gothic"/>
                        <a:cs typeface="Malgun Gothic"/>
                        <a:sym typeface="Malgun Gothic"/>
                      </a:endParaRPr>
                    </a:p>
                  </a:txBody>
                  <a:tcPr marT="45725" marB="45725" marR="121925" marL="1219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1200"/>
                        <a:buFont typeface="Malgun Gothic"/>
                        <a:buNone/>
                      </a:pPr>
                      <a:r>
                        <a:rPr b="0" lang="en-US" sz="1200" u="none" cap="none" strike="noStrike">
                          <a:solidFill>
                            <a:schemeClr val="dk1"/>
                          </a:solidFill>
                          <a:latin typeface="Malgun Gothic"/>
                          <a:ea typeface="Malgun Gothic"/>
                          <a:cs typeface="Malgun Gothic"/>
                          <a:sym typeface="Malgun Gothic"/>
                        </a:rPr>
                        <a:t>Group 0 </a:t>
                      </a:r>
                      <a:endParaRPr b="0" sz="1200" u="none" cap="none" strike="noStrike">
                        <a:solidFill>
                          <a:schemeClr val="dk1"/>
                        </a:solidFill>
                        <a:latin typeface="Malgun Gothic"/>
                        <a:ea typeface="Malgun Gothic"/>
                        <a:cs typeface="Malgun Gothic"/>
                        <a:sym typeface="Malgun Gothic"/>
                      </a:endParaRPr>
                    </a:p>
                  </a:txBody>
                  <a:tcPr marT="45725" marB="45725" marR="121925" marL="1219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8D8D8"/>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lang="en-US" sz="1200" u="none" cap="none" strike="noStrike">
                          <a:solidFill>
                            <a:schemeClr val="dk1"/>
                          </a:solidFill>
                          <a:latin typeface="Malgun Gothic"/>
                          <a:ea typeface="Malgun Gothic"/>
                          <a:cs typeface="Malgun Gothic"/>
                          <a:sym typeface="Malgun Gothic"/>
                        </a:rPr>
                        <a:t>Group 1 </a:t>
                      </a:r>
                      <a:endParaRPr b="0" sz="1200" u="none" cap="none" strike="noStrike">
                        <a:solidFill>
                          <a:schemeClr val="dk1"/>
                        </a:solidFill>
                        <a:latin typeface="Malgun Gothic"/>
                        <a:ea typeface="Malgun Gothic"/>
                        <a:cs typeface="Malgun Gothic"/>
                        <a:sym typeface="Malgun Gothic"/>
                      </a:endParaRPr>
                    </a:p>
                  </a:txBody>
                  <a:tcPr marT="45725" marB="45725" marR="121925" marL="1219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8D8D8"/>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lang="en-US" sz="1200" u="none" cap="none" strike="noStrike">
                          <a:solidFill>
                            <a:schemeClr val="dk1"/>
                          </a:solidFill>
                          <a:latin typeface="Malgun Gothic"/>
                          <a:ea typeface="Malgun Gothic"/>
                          <a:cs typeface="Malgun Gothic"/>
                          <a:sym typeface="Malgun Gothic"/>
                        </a:rPr>
                        <a:t>…</a:t>
                      </a:r>
                      <a:endParaRPr b="0" sz="1200" u="none" cap="none" strike="noStrike">
                        <a:solidFill>
                          <a:schemeClr val="dk1"/>
                        </a:solidFill>
                        <a:latin typeface="Malgun Gothic"/>
                        <a:ea typeface="Malgun Gothic"/>
                        <a:cs typeface="Malgun Gothic"/>
                        <a:sym typeface="Malgun Gothic"/>
                      </a:endParaRPr>
                    </a:p>
                  </a:txBody>
                  <a:tcPr marT="45725" marB="45725" marR="121925" marL="1219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lang="en-US" sz="1200" u="none" cap="none" strike="noStrike">
                          <a:solidFill>
                            <a:schemeClr val="dk1"/>
                          </a:solidFill>
                          <a:latin typeface="Malgun Gothic"/>
                          <a:ea typeface="Malgun Gothic"/>
                          <a:cs typeface="Malgun Gothic"/>
                          <a:sym typeface="Malgun Gothic"/>
                        </a:rPr>
                        <a:t>Group N </a:t>
                      </a:r>
                      <a:endParaRPr b="0" sz="1200" u="none" cap="none" strike="noStrike">
                        <a:solidFill>
                          <a:schemeClr val="dk1"/>
                        </a:solidFill>
                        <a:latin typeface="Malgun Gothic"/>
                        <a:ea typeface="Malgun Gothic"/>
                        <a:cs typeface="Malgun Gothic"/>
                        <a:sym typeface="Malgun Gothic"/>
                      </a:endParaRPr>
                    </a:p>
                  </a:txBody>
                  <a:tcPr marT="9525" marB="0" marR="12700" marL="127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8D8D8"/>
                    </a:solidFill>
                  </a:tcPr>
                </a:tc>
                <a:tc>
                  <a:txBody>
                    <a:bodyPr/>
                    <a:lstStyle/>
                    <a:p>
                      <a:pPr indent="0" lvl="0" marL="0" marR="0" rtl="0" algn="ctr">
                        <a:lnSpc>
                          <a:spcPct val="100000"/>
                        </a:lnSpc>
                        <a:spcBef>
                          <a:spcPts val="0"/>
                        </a:spcBef>
                        <a:spcAft>
                          <a:spcPts val="0"/>
                        </a:spcAft>
                        <a:buClr>
                          <a:srgbClr val="000000"/>
                        </a:buClr>
                        <a:buSzPts val="1200"/>
                        <a:buFont typeface="Arial"/>
                        <a:buNone/>
                      </a:pPr>
                      <a:r>
                        <a:t/>
                      </a:r>
                      <a:endParaRPr b="0" sz="1200" u="none" cap="none" strike="noStrike">
                        <a:solidFill>
                          <a:schemeClr val="dk1"/>
                        </a:solidFill>
                        <a:latin typeface="Malgun Gothic"/>
                        <a:ea typeface="Malgun Gothic"/>
                        <a:cs typeface="Malgun Gothic"/>
                        <a:sym typeface="Malgun Gothic"/>
                      </a:endParaRPr>
                    </a:p>
                  </a:txBody>
                  <a:tcPr marT="9525" marB="0" marR="12700" marL="12700" anchor="ctr">
                    <a:lnL cap="flat" cmpd="sng" w="12700">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bl>
          </a:graphicData>
        </a:graphic>
      </p:graphicFrame>
      <p:graphicFrame>
        <p:nvGraphicFramePr>
          <p:cNvPr id="522" name="Google Shape;522;g32b10a25ec7_0_59"/>
          <p:cNvGraphicFramePr/>
          <p:nvPr/>
        </p:nvGraphicFramePr>
        <p:xfrm>
          <a:off x="335365" y="4417367"/>
          <a:ext cx="3000000" cy="3000000"/>
        </p:xfrm>
        <a:graphic>
          <a:graphicData uri="http://schemas.openxmlformats.org/drawingml/2006/table">
            <a:tbl>
              <a:tblPr bandRow="1" firstRow="1">
                <a:noFill/>
                <a:tableStyleId>{2EA80F96-18CD-4975-B26A-C9041A91148B}</a:tableStyleId>
              </a:tblPr>
              <a:tblGrid>
                <a:gridCol w="1247325"/>
                <a:gridCol w="1385925"/>
                <a:gridCol w="2078900"/>
                <a:gridCol w="2301700"/>
                <a:gridCol w="575425"/>
                <a:gridCol w="2301700"/>
                <a:gridCol w="1726250"/>
              </a:tblGrid>
              <a:tr h="504050">
                <a:tc>
                  <a:txBody>
                    <a:bodyPr/>
                    <a:lstStyle/>
                    <a:p>
                      <a:pPr indent="0" lvl="0" marL="0" marR="0" rtl="0" algn="ctr">
                        <a:lnSpc>
                          <a:spcPct val="100000"/>
                        </a:lnSpc>
                        <a:spcBef>
                          <a:spcPts val="0"/>
                        </a:spcBef>
                        <a:spcAft>
                          <a:spcPts val="0"/>
                        </a:spcAft>
                        <a:buClr>
                          <a:srgbClr val="000000"/>
                        </a:buClr>
                        <a:buSzPts val="1200"/>
                        <a:buFont typeface="Arial"/>
                        <a:buNone/>
                      </a:pPr>
                      <a:r>
                        <a:rPr b="0" lang="en-US" sz="1200" u="none" cap="none" strike="noStrike">
                          <a:solidFill>
                            <a:schemeClr val="dk1"/>
                          </a:solidFill>
                          <a:latin typeface="Malgun Gothic"/>
                          <a:ea typeface="Malgun Gothic"/>
                          <a:cs typeface="Malgun Gothic"/>
                          <a:sym typeface="Malgun Gothic"/>
                        </a:rPr>
                        <a:t>Super</a:t>
                      </a:r>
                      <a:endParaRPr b="0" sz="1200" u="none" cap="none" strike="noStrike">
                        <a:solidFill>
                          <a:schemeClr val="dk1"/>
                        </a:solidFill>
                        <a:latin typeface="Malgun Gothic"/>
                        <a:ea typeface="Malgun Gothic"/>
                        <a:cs typeface="Malgun Gothic"/>
                        <a:sym typeface="Malgun Gothic"/>
                      </a:endParaRPr>
                    </a:p>
                  </a:txBody>
                  <a:tcPr marT="45725" marB="45725" marR="121925" marL="1219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lt1"/>
                        </a:buClr>
                        <a:buSzPts val="1200"/>
                        <a:buFont typeface="Malgun Gothic"/>
                        <a:buNone/>
                      </a:pPr>
                      <a:r>
                        <a:rPr b="0" lang="en-US" sz="1200" u="none" cap="none" strike="noStrike">
                          <a:solidFill>
                            <a:schemeClr val="lt1"/>
                          </a:solidFill>
                          <a:latin typeface="Malgun Gothic"/>
                          <a:ea typeface="Malgun Gothic"/>
                          <a:cs typeface="Malgun Gothic"/>
                          <a:sym typeface="Malgun Gothic"/>
                        </a:rPr>
                        <a:t>Journal</a:t>
                      </a:r>
                      <a:endParaRPr b="0" sz="1200" u="none" cap="none" strike="noStrike">
                        <a:solidFill>
                          <a:schemeClr val="lt1"/>
                        </a:solidFill>
                        <a:latin typeface="Malgun Gothic"/>
                        <a:ea typeface="Malgun Gothic"/>
                        <a:cs typeface="Malgun Gothic"/>
                        <a:sym typeface="Malgun Gothic"/>
                      </a:endParaRPr>
                    </a:p>
                  </a:txBody>
                  <a:tcPr marT="45725" marB="45725" marR="121925" marL="1219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262626"/>
                    </a:solidFill>
                  </a:tcPr>
                </a:tc>
                <a:tc>
                  <a:txBody>
                    <a:bodyPr/>
                    <a:lstStyle/>
                    <a:p>
                      <a:pPr indent="0" lvl="0" marL="0" marR="0" rtl="0" algn="ctr">
                        <a:lnSpc>
                          <a:spcPct val="100000"/>
                        </a:lnSpc>
                        <a:spcBef>
                          <a:spcPts val="0"/>
                        </a:spcBef>
                        <a:spcAft>
                          <a:spcPts val="0"/>
                        </a:spcAft>
                        <a:buClr>
                          <a:schemeClr val="dk1"/>
                        </a:buClr>
                        <a:buSzPts val="1200"/>
                        <a:buFont typeface="Malgun Gothic"/>
                        <a:buNone/>
                      </a:pPr>
                      <a:r>
                        <a:rPr b="0" lang="en-US" sz="1200" u="none" cap="none" strike="noStrike">
                          <a:solidFill>
                            <a:schemeClr val="dk1"/>
                          </a:solidFill>
                          <a:latin typeface="Malgun Gothic"/>
                          <a:ea typeface="Malgun Gothic"/>
                          <a:cs typeface="Malgun Gothic"/>
                          <a:sym typeface="Malgun Gothic"/>
                        </a:rPr>
                        <a:t>Group 0 </a:t>
                      </a:r>
                      <a:endParaRPr b="0" sz="1200" u="none" cap="none" strike="noStrike">
                        <a:solidFill>
                          <a:schemeClr val="dk1"/>
                        </a:solidFill>
                        <a:latin typeface="Malgun Gothic"/>
                        <a:ea typeface="Malgun Gothic"/>
                        <a:cs typeface="Malgun Gothic"/>
                        <a:sym typeface="Malgun Gothic"/>
                      </a:endParaRPr>
                    </a:p>
                  </a:txBody>
                  <a:tcPr marT="45725" marB="45725" marR="121925" marL="1219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8D8D8"/>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lang="en-US" sz="1200" u="none" cap="none" strike="noStrike">
                          <a:solidFill>
                            <a:schemeClr val="dk1"/>
                          </a:solidFill>
                          <a:latin typeface="Malgun Gothic"/>
                          <a:ea typeface="Malgun Gothic"/>
                          <a:cs typeface="Malgun Gothic"/>
                          <a:sym typeface="Malgun Gothic"/>
                        </a:rPr>
                        <a:t>Group 1 </a:t>
                      </a:r>
                      <a:endParaRPr b="0" sz="1200" u="none" cap="none" strike="noStrike">
                        <a:solidFill>
                          <a:schemeClr val="dk1"/>
                        </a:solidFill>
                        <a:latin typeface="Malgun Gothic"/>
                        <a:ea typeface="Malgun Gothic"/>
                        <a:cs typeface="Malgun Gothic"/>
                        <a:sym typeface="Malgun Gothic"/>
                      </a:endParaRPr>
                    </a:p>
                  </a:txBody>
                  <a:tcPr marT="45725" marB="45725" marR="121925" marL="1219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8D8D8"/>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lang="en-US" sz="1200" u="none" cap="none" strike="noStrike">
                          <a:solidFill>
                            <a:schemeClr val="dk1"/>
                          </a:solidFill>
                          <a:latin typeface="Malgun Gothic"/>
                          <a:ea typeface="Malgun Gothic"/>
                          <a:cs typeface="Malgun Gothic"/>
                          <a:sym typeface="Malgun Gothic"/>
                        </a:rPr>
                        <a:t>…</a:t>
                      </a:r>
                      <a:endParaRPr b="0" sz="1200" u="none" cap="none" strike="noStrike">
                        <a:solidFill>
                          <a:schemeClr val="dk1"/>
                        </a:solidFill>
                        <a:latin typeface="Malgun Gothic"/>
                        <a:ea typeface="Malgun Gothic"/>
                        <a:cs typeface="Malgun Gothic"/>
                        <a:sym typeface="Malgun Gothic"/>
                      </a:endParaRPr>
                    </a:p>
                  </a:txBody>
                  <a:tcPr marT="45725" marB="45725" marR="121925" marL="1219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lang="en-US" sz="1200" u="none" cap="none" strike="noStrike">
                          <a:solidFill>
                            <a:schemeClr val="dk1"/>
                          </a:solidFill>
                          <a:latin typeface="Malgun Gothic"/>
                          <a:ea typeface="Malgun Gothic"/>
                          <a:cs typeface="Malgun Gothic"/>
                          <a:sym typeface="Malgun Gothic"/>
                        </a:rPr>
                        <a:t>Group N </a:t>
                      </a:r>
                      <a:endParaRPr b="0" sz="1200" u="none" cap="none" strike="noStrike">
                        <a:solidFill>
                          <a:schemeClr val="dk1"/>
                        </a:solidFill>
                        <a:latin typeface="Malgun Gothic"/>
                        <a:ea typeface="Malgun Gothic"/>
                        <a:cs typeface="Malgun Gothic"/>
                        <a:sym typeface="Malgun Gothic"/>
                      </a:endParaRPr>
                    </a:p>
                  </a:txBody>
                  <a:tcPr marT="9525" marB="0" marR="12700" marL="127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8D8D8"/>
                    </a:solidFill>
                  </a:tcPr>
                </a:tc>
                <a:tc>
                  <a:txBody>
                    <a:bodyPr/>
                    <a:lstStyle/>
                    <a:p>
                      <a:pPr indent="0" lvl="0" marL="0" marR="0" rtl="0" algn="ctr">
                        <a:lnSpc>
                          <a:spcPct val="100000"/>
                        </a:lnSpc>
                        <a:spcBef>
                          <a:spcPts val="0"/>
                        </a:spcBef>
                        <a:spcAft>
                          <a:spcPts val="0"/>
                        </a:spcAft>
                        <a:buClr>
                          <a:srgbClr val="000000"/>
                        </a:buClr>
                        <a:buSzPts val="1200"/>
                        <a:buFont typeface="Arial"/>
                        <a:buNone/>
                      </a:pPr>
                      <a:r>
                        <a:t/>
                      </a:r>
                      <a:endParaRPr b="0" sz="1200" u="none" cap="none" strike="noStrike">
                        <a:solidFill>
                          <a:schemeClr val="dk1"/>
                        </a:solidFill>
                        <a:latin typeface="Malgun Gothic"/>
                        <a:ea typeface="Malgun Gothic"/>
                        <a:cs typeface="Malgun Gothic"/>
                        <a:sym typeface="Malgun Gothic"/>
                      </a:endParaRPr>
                    </a:p>
                  </a:txBody>
                  <a:tcPr marT="9525" marB="0" marR="12700" marL="12700" anchor="ctr">
                    <a:lnL cap="flat" cmpd="sng" w="12700">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bl>
          </a:graphicData>
        </a:graphic>
      </p:graphicFrame>
      <p:sp>
        <p:nvSpPr>
          <p:cNvPr id="523" name="Google Shape;523;g32b10a25ec7_0_59"/>
          <p:cNvSpPr txBox="1"/>
          <p:nvPr/>
        </p:nvSpPr>
        <p:spPr>
          <a:xfrm>
            <a:off x="4559829" y="3173486"/>
            <a:ext cx="2493275"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Malgun Gothic"/>
                <a:ea typeface="Malgun Gothic"/>
                <a:cs typeface="Malgun Gothic"/>
                <a:sym typeface="Malgun Gothic"/>
              </a:rPr>
              <a:t>without journaling</a:t>
            </a:r>
            <a:endParaRPr b="0" i="0" sz="1400" u="none" cap="none" strike="noStrike">
              <a:solidFill>
                <a:schemeClr val="dk1"/>
              </a:solidFill>
              <a:latin typeface="Malgun Gothic"/>
              <a:ea typeface="Malgun Gothic"/>
              <a:cs typeface="Malgun Gothic"/>
              <a:sym typeface="Malgun Gothic"/>
            </a:endParaRPr>
          </a:p>
        </p:txBody>
      </p:sp>
      <p:sp>
        <p:nvSpPr>
          <p:cNvPr id="524" name="Google Shape;524;g32b10a25ec7_0_59"/>
          <p:cNvSpPr txBox="1"/>
          <p:nvPr/>
        </p:nvSpPr>
        <p:spPr>
          <a:xfrm>
            <a:off x="4559829" y="5209455"/>
            <a:ext cx="2493275"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Malgun Gothic"/>
                <a:ea typeface="Malgun Gothic"/>
                <a:cs typeface="Malgun Gothic"/>
                <a:sym typeface="Malgun Gothic"/>
              </a:rPr>
              <a:t>with journaling</a:t>
            </a:r>
            <a:endParaRPr b="0" i="0" sz="1400" u="none" cap="none" strike="noStrike">
              <a:solidFill>
                <a:schemeClr val="dk1"/>
              </a:solidFill>
              <a:latin typeface="Malgun Gothic"/>
              <a:ea typeface="Malgun Gothic"/>
              <a:cs typeface="Malgun Gothic"/>
              <a:sym typeface="Malgun Gothic"/>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g32b10a25ec7_0_69"/>
          <p:cNvSpPr txBox="1"/>
          <p:nvPr>
            <p:ph type="title"/>
          </p:nvPr>
        </p:nvSpPr>
        <p:spPr>
          <a:xfrm>
            <a:off x="554133" y="421233"/>
            <a:ext cx="15147733" cy="1108400"/>
          </a:xfrm>
          <a:prstGeom prst="rect">
            <a:avLst/>
          </a:prstGeom>
          <a:noFill/>
          <a:ln>
            <a:noFill/>
          </a:ln>
          <a:effectLst>
            <a:outerShdw rotWithShape="0" algn="ctr" dir="2700000" dist="17961">
              <a:schemeClr val="dk1"/>
            </a:outerShdw>
          </a:effectLst>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4200"/>
              <a:buNone/>
            </a:pPr>
            <a:r>
              <a:rPr lang="en-US">
                <a:solidFill>
                  <a:srgbClr val="00B050"/>
                </a:solidFill>
              </a:rPr>
              <a:t>Data Journaling</a:t>
            </a:r>
            <a:endParaRPr>
              <a:solidFill>
                <a:srgbClr val="00B050"/>
              </a:solidFill>
            </a:endParaRPr>
          </a:p>
        </p:txBody>
      </p:sp>
      <p:sp>
        <p:nvSpPr>
          <p:cNvPr id="530" name="Google Shape;530;g32b10a25ec7_0_69"/>
          <p:cNvSpPr txBox="1"/>
          <p:nvPr>
            <p:ph idx="1" type="body"/>
          </p:nvPr>
        </p:nvSpPr>
        <p:spPr>
          <a:xfrm>
            <a:off x="554133" y="1633633"/>
            <a:ext cx="15147733" cy="4472000"/>
          </a:xfrm>
          <a:prstGeom prst="rect">
            <a:avLst/>
          </a:prstGeom>
          <a:noFill/>
          <a:ln>
            <a:noFill/>
          </a:ln>
        </p:spPr>
        <p:txBody>
          <a:bodyPr anchorCtr="0" anchor="t" bIns="45700" lIns="91425" spcFirstLastPara="1" rIns="91425" wrap="square" tIns="45700">
            <a:normAutofit/>
          </a:bodyPr>
          <a:lstStyle/>
          <a:p>
            <a:pPr indent="-342900" lvl="0" marL="342900" rtl="0" algn="l">
              <a:lnSpc>
                <a:spcPct val="150000"/>
              </a:lnSpc>
              <a:spcBef>
                <a:spcPts val="0"/>
              </a:spcBef>
              <a:spcAft>
                <a:spcPts val="0"/>
              </a:spcAft>
              <a:buClr>
                <a:srgbClr val="002060"/>
              </a:buClr>
              <a:buSzPts val="1170"/>
              <a:buChar char="●"/>
            </a:pPr>
            <a:r>
              <a:rPr lang="en-US" sz="1800"/>
              <a:t>Lets’ update a file (appending a data block to a file). Following structures are updated.</a:t>
            </a:r>
            <a:endParaRPr/>
          </a:p>
          <a:p>
            <a:pPr indent="-285750" lvl="1" marL="742950" rtl="0" algn="l">
              <a:lnSpc>
                <a:spcPct val="150000"/>
              </a:lnSpc>
              <a:spcBef>
                <a:spcPts val="320"/>
              </a:spcBef>
              <a:spcAft>
                <a:spcPts val="0"/>
              </a:spcAft>
              <a:buSzPts val="1600"/>
              <a:buChar char="○"/>
            </a:pPr>
            <a:r>
              <a:rPr lang="en-US" sz="1600"/>
              <a:t>inode (I[v2]), bitmap (B[v2]), and data block (Db)</a:t>
            </a:r>
            <a:endParaRPr/>
          </a:p>
          <a:p>
            <a:pPr indent="-184150" lvl="1" marL="742950" rtl="0" algn="l">
              <a:lnSpc>
                <a:spcPct val="150000"/>
              </a:lnSpc>
              <a:spcBef>
                <a:spcPts val="320"/>
              </a:spcBef>
              <a:spcAft>
                <a:spcPts val="0"/>
              </a:spcAft>
              <a:buSzPts val="1600"/>
              <a:buNone/>
            </a:pPr>
            <a:r>
              <a:t/>
            </a:r>
            <a:endParaRPr sz="1600"/>
          </a:p>
          <a:p>
            <a:pPr indent="-342900" lvl="0" marL="342900" rtl="0" algn="l">
              <a:lnSpc>
                <a:spcPct val="150000"/>
              </a:lnSpc>
              <a:spcBef>
                <a:spcPts val="360"/>
              </a:spcBef>
              <a:spcAft>
                <a:spcPts val="0"/>
              </a:spcAft>
              <a:buClr>
                <a:srgbClr val="002060"/>
              </a:buClr>
              <a:buSzPts val="1170"/>
              <a:buChar char="●"/>
            </a:pPr>
            <a:r>
              <a:rPr lang="en-US" sz="1800"/>
              <a:t>First, </a:t>
            </a:r>
            <a:r>
              <a:rPr b="1" lang="en-US" sz="1800"/>
              <a:t>Journal write</a:t>
            </a:r>
            <a:r>
              <a:rPr lang="en-US" sz="1800"/>
              <a:t>: write the transaction as below.</a:t>
            </a:r>
            <a:endParaRPr/>
          </a:p>
          <a:p>
            <a:pPr indent="-285750" lvl="1" marL="742950" rtl="0" algn="l">
              <a:lnSpc>
                <a:spcPct val="150000"/>
              </a:lnSpc>
              <a:spcBef>
                <a:spcPts val="320"/>
              </a:spcBef>
              <a:spcAft>
                <a:spcPts val="0"/>
              </a:spcAft>
              <a:buSzPts val="1600"/>
              <a:buChar char="○"/>
            </a:pPr>
            <a:r>
              <a:rPr lang="en-US" sz="1600"/>
              <a:t>TxB: Transaction begin block (including transaction identifier)</a:t>
            </a:r>
            <a:endParaRPr/>
          </a:p>
          <a:p>
            <a:pPr indent="-285750" lvl="1" marL="742950" rtl="0" algn="l">
              <a:lnSpc>
                <a:spcPct val="150000"/>
              </a:lnSpc>
              <a:spcBef>
                <a:spcPts val="320"/>
              </a:spcBef>
              <a:spcAft>
                <a:spcPts val="0"/>
              </a:spcAft>
              <a:buSzPts val="1600"/>
              <a:buChar char="○"/>
            </a:pPr>
            <a:r>
              <a:rPr lang="en-US" sz="1600"/>
              <a:t>TxE: Transaction end block </a:t>
            </a:r>
            <a:endParaRPr/>
          </a:p>
          <a:p>
            <a:pPr indent="-285750" lvl="1" marL="742950" rtl="0" algn="l">
              <a:lnSpc>
                <a:spcPct val="150000"/>
              </a:lnSpc>
              <a:spcBef>
                <a:spcPts val="320"/>
              </a:spcBef>
              <a:spcAft>
                <a:spcPts val="0"/>
              </a:spcAft>
              <a:buSzPts val="1600"/>
              <a:buChar char="○"/>
            </a:pPr>
            <a:r>
              <a:rPr lang="en-US" sz="1600"/>
              <a:t>others: contain the exact contents of the blocks </a:t>
            </a:r>
            <a:endParaRPr/>
          </a:p>
          <a:p>
            <a:pPr indent="-184150" lvl="1" marL="742950" rtl="0" algn="l">
              <a:lnSpc>
                <a:spcPct val="150000"/>
              </a:lnSpc>
              <a:spcBef>
                <a:spcPts val="320"/>
              </a:spcBef>
              <a:spcAft>
                <a:spcPts val="0"/>
              </a:spcAft>
              <a:buSzPts val="1600"/>
              <a:buNone/>
            </a:pPr>
            <a:r>
              <a:t/>
            </a:r>
            <a:endParaRPr sz="1600"/>
          </a:p>
          <a:p>
            <a:pPr indent="-184150" lvl="1" marL="742950" rtl="0" algn="l">
              <a:lnSpc>
                <a:spcPct val="150000"/>
              </a:lnSpc>
              <a:spcBef>
                <a:spcPts val="320"/>
              </a:spcBef>
              <a:spcAft>
                <a:spcPts val="0"/>
              </a:spcAft>
              <a:buSzPts val="1600"/>
              <a:buNone/>
            </a:pPr>
            <a:r>
              <a:t/>
            </a:r>
            <a:endParaRPr sz="1600"/>
          </a:p>
        </p:txBody>
      </p:sp>
      <p:sp>
        <p:nvSpPr>
          <p:cNvPr id="531" name="Google Shape;531;g32b10a25ec7_0_69"/>
          <p:cNvSpPr txBox="1"/>
          <p:nvPr>
            <p:ph idx="12" type="sldNum"/>
          </p:nvPr>
        </p:nvSpPr>
        <p:spPr>
          <a:xfrm>
            <a:off x="15062148" y="6217623"/>
            <a:ext cx="975467" cy="524800"/>
          </a:xfrm>
          <a:prstGeom prst="rect">
            <a:avLst/>
          </a:prstGeom>
          <a:noFill/>
          <a:ln>
            <a:noFill/>
          </a:ln>
        </p:spPr>
        <p:txBody>
          <a:bodyPr anchorCtr="0" anchor="ctr" bIns="45700" lIns="91425" spcFirstLastPara="1" rIns="91425" wrap="square" tIns="45700">
            <a:normAutofit/>
          </a:bodyPr>
          <a:lstStyle/>
          <a:p>
            <a:pPr indent="0" lvl="0" marL="0" rtl="0" algn="r">
              <a:lnSpc>
                <a:spcPct val="100000"/>
              </a:lnSpc>
              <a:spcBef>
                <a:spcPts val="0"/>
              </a:spcBef>
              <a:spcAft>
                <a:spcPts val="0"/>
              </a:spcAft>
              <a:buSzPts val="1000"/>
              <a:buNone/>
            </a:pPr>
            <a:fld id="{00000000-1234-1234-1234-123412341234}" type="slidenum">
              <a:rPr b="0" lang="en-US">
                <a:solidFill>
                  <a:schemeClr val="dk1"/>
                </a:solidFill>
                <a:latin typeface="Economica"/>
                <a:ea typeface="Economica"/>
                <a:cs typeface="Economica"/>
                <a:sym typeface="Economica"/>
              </a:rPr>
              <a:t>‹#›</a:t>
            </a:fld>
            <a:endParaRPr b="0">
              <a:solidFill>
                <a:schemeClr val="dk1"/>
              </a:solidFill>
              <a:latin typeface="Economica"/>
              <a:ea typeface="Economica"/>
              <a:cs typeface="Economica"/>
              <a:sym typeface="Economica"/>
            </a:endParaRPr>
          </a:p>
        </p:txBody>
      </p:sp>
      <p:graphicFrame>
        <p:nvGraphicFramePr>
          <p:cNvPr id="532" name="Google Shape;532;g32b10a25ec7_0_69"/>
          <p:cNvGraphicFramePr/>
          <p:nvPr/>
        </p:nvGraphicFramePr>
        <p:xfrm>
          <a:off x="1295467" y="4965174"/>
          <a:ext cx="3000000" cy="3000000"/>
        </p:xfrm>
        <a:graphic>
          <a:graphicData uri="http://schemas.openxmlformats.org/drawingml/2006/table">
            <a:tbl>
              <a:tblPr bandRow="1" firstRow="1">
                <a:noFill/>
                <a:tableStyleId>{2EA80F96-18CD-4975-B26A-C9041A91148B}</a:tableStyleId>
              </a:tblPr>
              <a:tblGrid>
                <a:gridCol w="580850"/>
                <a:gridCol w="1161725"/>
                <a:gridCol w="1161725"/>
                <a:gridCol w="1161725"/>
                <a:gridCol w="580850"/>
                <a:gridCol w="5227750"/>
              </a:tblGrid>
              <a:tr h="504050">
                <a:tc>
                  <a:txBody>
                    <a:bodyPr/>
                    <a:lstStyle/>
                    <a:p>
                      <a:pPr indent="0" lvl="0" marL="0" marR="0" rtl="0" algn="ctr">
                        <a:lnSpc>
                          <a:spcPct val="100000"/>
                        </a:lnSpc>
                        <a:spcBef>
                          <a:spcPts val="0"/>
                        </a:spcBef>
                        <a:spcAft>
                          <a:spcPts val="0"/>
                        </a:spcAft>
                        <a:buClr>
                          <a:srgbClr val="000000"/>
                        </a:buClr>
                        <a:buSzPts val="1200"/>
                        <a:buFont typeface="Arial"/>
                        <a:buNone/>
                      </a:pPr>
                      <a:r>
                        <a:rPr b="0" lang="en-US" sz="1200" u="none" cap="none" strike="noStrike">
                          <a:solidFill>
                            <a:schemeClr val="dk1"/>
                          </a:solidFill>
                          <a:latin typeface="Malgun Gothic"/>
                          <a:ea typeface="Malgun Gothic"/>
                          <a:cs typeface="Malgun Gothic"/>
                          <a:sym typeface="Malgun Gothic"/>
                        </a:rPr>
                        <a:t>TxB </a:t>
                      </a:r>
                      <a:endParaRPr sz="1400" u="none" cap="none" strike="noStrike"/>
                    </a:p>
                  </a:txBody>
                  <a:tcPr marT="45725" marB="45725" marR="121925" marL="1219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BFBFBF"/>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lang="en-US" sz="1200" u="none" cap="none" strike="noStrike">
                          <a:solidFill>
                            <a:schemeClr val="dk1"/>
                          </a:solidFill>
                          <a:latin typeface="Malgun Gothic"/>
                          <a:ea typeface="Malgun Gothic"/>
                          <a:cs typeface="Malgun Gothic"/>
                          <a:sym typeface="Malgun Gothic"/>
                        </a:rPr>
                        <a:t>I[v2]</a:t>
                      </a:r>
                      <a:endParaRPr sz="1400" u="none" cap="none" strike="noStrike"/>
                    </a:p>
                  </a:txBody>
                  <a:tcPr marT="45725" marB="45725" marR="121925" marL="1219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lang="en-US" sz="1200" u="none" cap="none" strike="noStrike">
                          <a:solidFill>
                            <a:schemeClr val="dk1"/>
                          </a:solidFill>
                          <a:latin typeface="Malgun Gothic"/>
                          <a:ea typeface="Malgun Gothic"/>
                          <a:cs typeface="Malgun Gothic"/>
                          <a:sym typeface="Malgun Gothic"/>
                        </a:rPr>
                        <a:t>B[v2]</a:t>
                      </a:r>
                      <a:endParaRPr sz="1400" u="none" cap="none" strike="noStrike"/>
                    </a:p>
                  </a:txBody>
                  <a:tcPr marT="45725" marB="45725" marR="121925" marL="1219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lang="en-US" sz="1200" u="none" cap="none" strike="noStrike">
                          <a:solidFill>
                            <a:schemeClr val="dk1"/>
                          </a:solidFill>
                          <a:latin typeface="Malgun Gothic"/>
                          <a:ea typeface="Malgun Gothic"/>
                          <a:cs typeface="Malgun Gothic"/>
                          <a:sym typeface="Malgun Gothic"/>
                        </a:rPr>
                        <a:t>Db</a:t>
                      </a:r>
                      <a:endParaRPr sz="1400" u="none" cap="none" strike="noStrike"/>
                    </a:p>
                  </a:txBody>
                  <a:tcPr marT="45725" marB="45725" marR="121925" marL="1219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lang="en-US" sz="1200" u="none" cap="none" strike="noStrike">
                          <a:solidFill>
                            <a:schemeClr val="dk1"/>
                          </a:solidFill>
                          <a:latin typeface="Malgun Gothic"/>
                          <a:ea typeface="Malgun Gothic"/>
                          <a:cs typeface="Malgun Gothic"/>
                          <a:sym typeface="Malgun Gothic"/>
                        </a:rPr>
                        <a:t>TxE</a:t>
                      </a:r>
                      <a:endParaRPr sz="1400" u="none" cap="none" strike="noStrike"/>
                    </a:p>
                  </a:txBody>
                  <a:tcPr marT="45725" marB="45725" marR="121925" marL="1219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BFBFBF"/>
                    </a:solidFill>
                  </a:tcPr>
                </a:tc>
                <a:tc>
                  <a:txBody>
                    <a:bodyPr/>
                    <a:lstStyle/>
                    <a:p>
                      <a:pPr indent="0" lvl="0" marL="0" marR="0" rtl="0" algn="ctr">
                        <a:lnSpc>
                          <a:spcPct val="100000"/>
                        </a:lnSpc>
                        <a:spcBef>
                          <a:spcPts val="0"/>
                        </a:spcBef>
                        <a:spcAft>
                          <a:spcPts val="0"/>
                        </a:spcAft>
                        <a:buClr>
                          <a:srgbClr val="000000"/>
                        </a:buClr>
                        <a:buSzPts val="1200"/>
                        <a:buFont typeface="Arial"/>
                        <a:buNone/>
                      </a:pPr>
                      <a:r>
                        <a:t/>
                      </a:r>
                      <a:endParaRPr b="0" sz="1200" u="none" cap="none" strike="noStrike">
                        <a:solidFill>
                          <a:schemeClr val="dk1"/>
                        </a:solidFill>
                        <a:latin typeface="Malgun Gothic"/>
                        <a:ea typeface="Malgun Gothic"/>
                        <a:cs typeface="Malgun Gothic"/>
                        <a:sym typeface="Malgun Gothic"/>
                      </a:endParaRPr>
                    </a:p>
                  </a:txBody>
                  <a:tcPr marT="45725" marB="45725" marR="121925" marL="121925" anchor="ctr">
                    <a:lnL cap="flat" cmpd="sng" w="12700">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bl>
          </a:graphicData>
        </a:graphic>
      </p:graphicFrame>
      <p:cxnSp>
        <p:nvCxnSpPr>
          <p:cNvPr id="533" name="Google Shape;533;g32b10a25ec7_0_69"/>
          <p:cNvCxnSpPr/>
          <p:nvPr/>
        </p:nvCxnSpPr>
        <p:spPr>
          <a:xfrm>
            <a:off x="7050755" y="5217202"/>
            <a:ext cx="2972800" cy="0"/>
          </a:xfrm>
          <a:prstGeom prst="straightConnector1">
            <a:avLst/>
          </a:prstGeom>
          <a:noFill/>
          <a:ln cap="flat" cmpd="sng" w="12700">
            <a:solidFill>
              <a:schemeClr val="dk1"/>
            </a:solidFill>
            <a:prstDash val="solid"/>
            <a:round/>
            <a:headEnd len="sm" w="sm" type="none"/>
            <a:tailEnd len="med" w="med" type="triangle"/>
          </a:ln>
        </p:spPr>
      </p:cxnSp>
      <p:sp>
        <p:nvSpPr>
          <p:cNvPr id="534" name="Google Shape;534;g32b10a25ec7_0_69"/>
          <p:cNvSpPr txBox="1"/>
          <p:nvPr/>
        </p:nvSpPr>
        <p:spPr>
          <a:xfrm rot="-5400000">
            <a:off x="450466" y="5012017"/>
            <a:ext cx="848603" cy="41036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Malgun Gothic"/>
                <a:ea typeface="Malgun Gothic"/>
                <a:cs typeface="Malgun Gothic"/>
                <a:sym typeface="Malgun Gothic"/>
              </a:rPr>
              <a:t>Journal</a:t>
            </a:r>
            <a:endParaRPr b="0" i="0" sz="1400" u="none" cap="none" strike="noStrike">
              <a:solidFill>
                <a:schemeClr val="dk1"/>
              </a:solidFill>
              <a:latin typeface="Malgun Gothic"/>
              <a:ea typeface="Malgun Gothic"/>
              <a:cs typeface="Malgun Gothic"/>
              <a:sym typeface="Malgun Gothic"/>
            </a:endParaRPr>
          </a:p>
        </p:txBody>
      </p:sp>
      <p:sp>
        <p:nvSpPr>
          <p:cNvPr id="535" name="Google Shape;535;g32b10a25ec7_0_69"/>
          <p:cNvSpPr txBox="1"/>
          <p:nvPr/>
        </p:nvSpPr>
        <p:spPr>
          <a:xfrm>
            <a:off x="4924309" y="5713511"/>
            <a:ext cx="1747755"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Malgun Gothic"/>
                <a:ea typeface="Malgun Gothic"/>
                <a:cs typeface="Malgun Gothic"/>
                <a:sym typeface="Malgun Gothic"/>
              </a:rPr>
              <a:t>Transaction</a:t>
            </a:r>
            <a:endParaRPr b="0" i="0" sz="1400" u="none" cap="none" strike="noStrike">
              <a:solidFill>
                <a:schemeClr val="dk1"/>
              </a:solidFill>
              <a:latin typeface="Malgun Gothic"/>
              <a:ea typeface="Malgun Gothic"/>
              <a:cs typeface="Malgun Gothic"/>
              <a:sym typeface="Malgun Gothic"/>
            </a:endParaRPr>
          </a:p>
        </p:txBody>
      </p:sp>
      <p:sp>
        <p:nvSpPr>
          <p:cNvPr id="536" name="Google Shape;536;g32b10a25ec7_0_69"/>
          <p:cNvSpPr txBox="1"/>
          <p:nvPr/>
        </p:nvSpPr>
        <p:spPr>
          <a:xfrm>
            <a:off x="2543605" y="4489375"/>
            <a:ext cx="2112235"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Malgun Gothic"/>
                <a:ea typeface="Malgun Gothic"/>
                <a:cs typeface="Malgun Gothic"/>
                <a:sym typeface="Malgun Gothic"/>
              </a:rPr>
              <a:t>physical logging</a:t>
            </a:r>
            <a:endParaRPr b="0" i="0" sz="1400" u="none" cap="none" strike="noStrike">
              <a:solidFill>
                <a:schemeClr val="dk1"/>
              </a:solidFill>
              <a:latin typeface="Malgun Gothic"/>
              <a:ea typeface="Malgun Gothic"/>
              <a:cs typeface="Malgun Gothic"/>
              <a:sym typeface="Malgun Gothic"/>
            </a:endParaRPr>
          </a:p>
        </p:txBody>
      </p:sp>
      <p:cxnSp>
        <p:nvCxnSpPr>
          <p:cNvPr id="537" name="Google Shape;537;g32b10a25ec7_0_69"/>
          <p:cNvCxnSpPr/>
          <p:nvPr/>
        </p:nvCxnSpPr>
        <p:spPr>
          <a:xfrm>
            <a:off x="1879997" y="4535155"/>
            <a:ext cx="0" cy="451988"/>
          </a:xfrm>
          <a:prstGeom prst="straightConnector1">
            <a:avLst/>
          </a:prstGeom>
          <a:noFill/>
          <a:ln cap="flat" cmpd="sng" w="12700">
            <a:solidFill>
              <a:schemeClr val="dk1"/>
            </a:solidFill>
            <a:prstDash val="dash"/>
            <a:round/>
            <a:headEnd len="sm" w="sm" type="none"/>
            <a:tailEnd len="sm" w="sm" type="none"/>
          </a:ln>
        </p:spPr>
      </p:cxnSp>
      <p:cxnSp>
        <p:nvCxnSpPr>
          <p:cNvPr id="538" name="Google Shape;538;g32b10a25ec7_0_69"/>
          <p:cNvCxnSpPr/>
          <p:nvPr/>
        </p:nvCxnSpPr>
        <p:spPr>
          <a:xfrm>
            <a:off x="5361781" y="4522455"/>
            <a:ext cx="0" cy="451988"/>
          </a:xfrm>
          <a:prstGeom prst="straightConnector1">
            <a:avLst/>
          </a:prstGeom>
          <a:noFill/>
          <a:ln cap="flat" cmpd="sng" w="12700">
            <a:solidFill>
              <a:schemeClr val="dk1"/>
            </a:solidFill>
            <a:prstDash val="dash"/>
            <a:round/>
            <a:headEnd len="sm" w="sm" type="none"/>
            <a:tailEnd len="sm" w="sm" type="none"/>
          </a:ln>
        </p:spPr>
      </p:cxn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 name="Shape 542"/>
        <p:cNvGrpSpPr/>
        <p:nvPr/>
      </p:nvGrpSpPr>
      <p:grpSpPr>
        <a:xfrm>
          <a:off x="0" y="0"/>
          <a:ext cx="0" cy="0"/>
          <a:chOff x="0" y="0"/>
          <a:chExt cx="0" cy="0"/>
        </a:xfrm>
      </p:grpSpPr>
      <p:sp>
        <p:nvSpPr>
          <p:cNvPr id="543" name="Google Shape;543;g32b10a25ec7_0_82"/>
          <p:cNvSpPr txBox="1"/>
          <p:nvPr>
            <p:ph type="title"/>
          </p:nvPr>
        </p:nvSpPr>
        <p:spPr>
          <a:xfrm>
            <a:off x="554133" y="421233"/>
            <a:ext cx="15147733" cy="1108400"/>
          </a:xfrm>
          <a:prstGeom prst="rect">
            <a:avLst/>
          </a:prstGeom>
          <a:noFill/>
          <a:ln>
            <a:noFill/>
          </a:ln>
          <a:effectLst>
            <a:outerShdw rotWithShape="0" algn="ctr" dir="2700000" dist="17961">
              <a:schemeClr val="dk1"/>
            </a:outerShdw>
          </a:effectLst>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4200"/>
              <a:buNone/>
            </a:pPr>
            <a:r>
              <a:rPr lang="en-US">
                <a:solidFill>
                  <a:srgbClr val="00B050"/>
                </a:solidFill>
              </a:rPr>
              <a:t>Data Journaling (Cont.)</a:t>
            </a:r>
            <a:endParaRPr>
              <a:solidFill>
                <a:srgbClr val="00B050"/>
              </a:solidFill>
            </a:endParaRPr>
          </a:p>
        </p:txBody>
      </p:sp>
      <p:sp>
        <p:nvSpPr>
          <p:cNvPr id="544" name="Google Shape;544;g32b10a25ec7_0_82"/>
          <p:cNvSpPr txBox="1"/>
          <p:nvPr>
            <p:ph idx="1" type="body"/>
          </p:nvPr>
        </p:nvSpPr>
        <p:spPr>
          <a:xfrm>
            <a:off x="554125" y="1633625"/>
            <a:ext cx="10919100" cy="5064900"/>
          </a:xfrm>
          <a:prstGeom prst="rect">
            <a:avLst/>
          </a:prstGeom>
          <a:noFill/>
          <a:ln>
            <a:noFill/>
          </a:ln>
        </p:spPr>
        <p:txBody>
          <a:bodyPr anchorCtr="0" anchor="t" bIns="45700" lIns="91425" spcFirstLastPara="1" rIns="91425" wrap="square" tIns="45700">
            <a:normAutofit/>
          </a:bodyPr>
          <a:lstStyle/>
          <a:p>
            <a:pPr indent="-342900" lvl="0" marL="342900" rtl="0" algn="l">
              <a:lnSpc>
                <a:spcPct val="150000"/>
              </a:lnSpc>
              <a:spcBef>
                <a:spcPts val="0"/>
              </a:spcBef>
              <a:spcAft>
                <a:spcPts val="0"/>
              </a:spcAft>
              <a:buClr>
                <a:srgbClr val="002060"/>
              </a:buClr>
              <a:buSzPts val="1170"/>
              <a:buChar char="●"/>
            </a:pPr>
            <a:r>
              <a:rPr lang="en-US" sz="1800"/>
              <a:t>Second, </a:t>
            </a:r>
            <a:r>
              <a:rPr b="1" lang="en-US" sz="1800"/>
              <a:t>Checkpoint</a:t>
            </a:r>
            <a:r>
              <a:rPr lang="en-US" sz="1800"/>
              <a:t>:</a:t>
            </a:r>
            <a:r>
              <a:rPr b="1" lang="en-US" sz="1800"/>
              <a:t> </a:t>
            </a:r>
            <a:r>
              <a:rPr lang="en-US" sz="1800"/>
              <a:t>Write the physical log to their original disk locations.</a:t>
            </a:r>
            <a:endParaRPr sz="1800"/>
          </a:p>
        </p:txBody>
      </p:sp>
      <p:sp>
        <p:nvSpPr>
          <p:cNvPr id="545" name="Google Shape;545;g32b10a25ec7_0_82"/>
          <p:cNvSpPr txBox="1"/>
          <p:nvPr>
            <p:ph idx="12" type="sldNum"/>
          </p:nvPr>
        </p:nvSpPr>
        <p:spPr>
          <a:xfrm>
            <a:off x="15062148" y="6217623"/>
            <a:ext cx="975467" cy="524800"/>
          </a:xfrm>
          <a:prstGeom prst="rect">
            <a:avLst/>
          </a:prstGeom>
          <a:noFill/>
          <a:ln>
            <a:noFill/>
          </a:ln>
        </p:spPr>
        <p:txBody>
          <a:bodyPr anchorCtr="0" anchor="ctr" bIns="45700" lIns="91425" spcFirstLastPara="1" rIns="91425" wrap="square" tIns="45700">
            <a:normAutofit/>
          </a:bodyPr>
          <a:lstStyle/>
          <a:p>
            <a:pPr indent="0" lvl="0" marL="0" rtl="0" algn="r">
              <a:lnSpc>
                <a:spcPct val="100000"/>
              </a:lnSpc>
              <a:spcBef>
                <a:spcPts val="0"/>
              </a:spcBef>
              <a:spcAft>
                <a:spcPts val="0"/>
              </a:spcAft>
              <a:buSzPts val="1000"/>
              <a:buNone/>
            </a:pPr>
            <a:fld id="{00000000-1234-1234-1234-123412341234}" type="slidenum">
              <a:rPr b="0" lang="en-US">
                <a:solidFill>
                  <a:schemeClr val="dk1"/>
                </a:solidFill>
                <a:latin typeface="Economica"/>
                <a:ea typeface="Economica"/>
                <a:cs typeface="Economica"/>
                <a:sym typeface="Economica"/>
              </a:rPr>
              <a:t>‹#›</a:t>
            </a:fld>
            <a:endParaRPr b="0">
              <a:solidFill>
                <a:schemeClr val="dk1"/>
              </a:solidFill>
              <a:latin typeface="Economica"/>
              <a:ea typeface="Economica"/>
              <a:cs typeface="Economica"/>
              <a:sym typeface="Economica"/>
            </a:endParaRPr>
          </a:p>
        </p:txBody>
      </p:sp>
      <p:graphicFrame>
        <p:nvGraphicFramePr>
          <p:cNvPr id="546" name="Google Shape;546;g32b10a25ec7_0_82"/>
          <p:cNvGraphicFramePr/>
          <p:nvPr/>
        </p:nvGraphicFramePr>
        <p:xfrm>
          <a:off x="1295467" y="2588910"/>
          <a:ext cx="3000000" cy="3000000"/>
        </p:xfrm>
        <a:graphic>
          <a:graphicData uri="http://schemas.openxmlformats.org/drawingml/2006/table">
            <a:tbl>
              <a:tblPr bandRow="1" firstRow="1">
                <a:noFill/>
                <a:tableStyleId>{2EA80F96-18CD-4975-B26A-C9041A91148B}</a:tableStyleId>
              </a:tblPr>
              <a:tblGrid>
                <a:gridCol w="580850"/>
                <a:gridCol w="1161725"/>
                <a:gridCol w="1161725"/>
                <a:gridCol w="1161725"/>
                <a:gridCol w="580850"/>
                <a:gridCol w="5227750"/>
              </a:tblGrid>
              <a:tr h="504050">
                <a:tc>
                  <a:txBody>
                    <a:bodyPr/>
                    <a:lstStyle/>
                    <a:p>
                      <a:pPr indent="0" lvl="0" marL="0" marR="0" rtl="0" algn="ctr">
                        <a:lnSpc>
                          <a:spcPct val="100000"/>
                        </a:lnSpc>
                        <a:spcBef>
                          <a:spcPts val="0"/>
                        </a:spcBef>
                        <a:spcAft>
                          <a:spcPts val="0"/>
                        </a:spcAft>
                        <a:buClr>
                          <a:srgbClr val="000000"/>
                        </a:buClr>
                        <a:buSzPts val="1200"/>
                        <a:buFont typeface="Arial"/>
                        <a:buNone/>
                      </a:pPr>
                      <a:r>
                        <a:rPr b="0" lang="en-US" sz="1200" u="none" cap="none" strike="noStrike">
                          <a:solidFill>
                            <a:schemeClr val="dk1"/>
                          </a:solidFill>
                          <a:latin typeface="Malgun Gothic"/>
                          <a:ea typeface="Malgun Gothic"/>
                          <a:cs typeface="Malgun Gothic"/>
                          <a:sym typeface="Malgun Gothic"/>
                        </a:rPr>
                        <a:t>TxB </a:t>
                      </a:r>
                      <a:endParaRPr sz="1400" u="none" cap="none" strike="noStrike"/>
                    </a:p>
                  </a:txBody>
                  <a:tcPr marT="45725" marB="45725" marR="121925" marL="1219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BFBFBF"/>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lang="en-US" sz="1200" u="none" cap="none" strike="noStrike">
                          <a:solidFill>
                            <a:schemeClr val="dk1"/>
                          </a:solidFill>
                          <a:latin typeface="Malgun Gothic"/>
                          <a:ea typeface="Malgun Gothic"/>
                          <a:cs typeface="Malgun Gothic"/>
                          <a:sym typeface="Malgun Gothic"/>
                        </a:rPr>
                        <a:t>I[v2]</a:t>
                      </a:r>
                      <a:endParaRPr sz="1400" u="none" cap="none" strike="noStrike"/>
                    </a:p>
                  </a:txBody>
                  <a:tcPr marT="45725" marB="45725" marR="121925" marL="1219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lang="en-US" sz="1200" u="none" cap="none" strike="noStrike">
                          <a:solidFill>
                            <a:schemeClr val="dk1"/>
                          </a:solidFill>
                          <a:latin typeface="Malgun Gothic"/>
                          <a:ea typeface="Malgun Gothic"/>
                          <a:cs typeface="Malgun Gothic"/>
                          <a:sym typeface="Malgun Gothic"/>
                        </a:rPr>
                        <a:t>B[v2]</a:t>
                      </a:r>
                      <a:endParaRPr sz="1400" u="none" cap="none" strike="noStrike"/>
                    </a:p>
                  </a:txBody>
                  <a:tcPr marT="45725" marB="45725" marR="121925" marL="1219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lang="en-US" sz="1200" u="none" cap="none" strike="noStrike">
                          <a:solidFill>
                            <a:schemeClr val="dk1"/>
                          </a:solidFill>
                          <a:latin typeface="Malgun Gothic"/>
                          <a:ea typeface="Malgun Gothic"/>
                          <a:cs typeface="Malgun Gothic"/>
                          <a:sym typeface="Malgun Gothic"/>
                        </a:rPr>
                        <a:t>Db</a:t>
                      </a:r>
                      <a:endParaRPr sz="1400" u="none" cap="none" strike="noStrike"/>
                    </a:p>
                  </a:txBody>
                  <a:tcPr marT="45725" marB="45725" marR="121925" marL="1219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lang="en-US" sz="1200" u="none" cap="none" strike="noStrike">
                          <a:solidFill>
                            <a:schemeClr val="dk1"/>
                          </a:solidFill>
                          <a:latin typeface="Malgun Gothic"/>
                          <a:ea typeface="Malgun Gothic"/>
                          <a:cs typeface="Malgun Gothic"/>
                          <a:sym typeface="Malgun Gothic"/>
                        </a:rPr>
                        <a:t>TxE</a:t>
                      </a:r>
                      <a:endParaRPr sz="1400" u="none" cap="none" strike="noStrike"/>
                    </a:p>
                  </a:txBody>
                  <a:tcPr marT="45725" marB="45725" marR="121925" marL="1219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BFBFBF"/>
                    </a:solidFill>
                  </a:tcPr>
                </a:tc>
                <a:tc>
                  <a:txBody>
                    <a:bodyPr/>
                    <a:lstStyle/>
                    <a:p>
                      <a:pPr indent="0" lvl="0" marL="0" marR="0" rtl="0" algn="ctr">
                        <a:lnSpc>
                          <a:spcPct val="100000"/>
                        </a:lnSpc>
                        <a:spcBef>
                          <a:spcPts val="0"/>
                        </a:spcBef>
                        <a:spcAft>
                          <a:spcPts val="0"/>
                        </a:spcAft>
                        <a:buClr>
                          <a:srgbClr val="000000"/>
                        </a:buClr>
                        <a:buSzPts val="1200"/>
                        <a:buFont typeface="Arial"/>
                        <a:buNone/>
                      </a:pPr>
                      <a:r>
                        <a:t/>
                      </a:r>
                      <a:endParaRPr b="0" sz="1200" u="none" cap="none" strike="noStrike">
                        <a:solidFill>
                          <a:schemeClr val="dk1"/>
                        </a:solidFill>
                        <a:latin typeface="Malgun Gothic"/>
                        <a:ea typeface="Malgun Gothic"/>
                        <a:cs typeface="Malgun Gothic"/>
                        <a:sym typeface="Malgun Gothic"/>
                      </a:endParaRPr>
                    </a:p>
                  </a:txBody>
                  <a:tcPr marT="45725" marB="45725" marR="121925" marL="121925" anchor="ctr">
                    <a:lnL cap="flat" cmpd="sng" w="12700">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bl>
          </a:graphicData>
        </a:graphic>
      </p:graphicFrame>
      <p:cxnSp>
        <p:nvCxnSpPr>
          <p:cNvPr id="547" name="Google Shape;547;g32b10a25ec7_0_82"/>
          <p:cNvCxnSpPr/>
          <p:nvPr/>
        </p:nvCxnSpPr>
        <p:spPr>
          <a:xfrm>
            <a:off x="7050755" y="2840938"/>
            <a:ext cx="2972800" cy="0"/>
          </a:xfrm>
          <a:prstGeom prst="straightConnector1">
            <a:avLst/>
          </a:prstGeom>
          <a:noFill/>
          <a:ln cap="flat" cmpd="sng" w="12700">
            <a:solidFill>
              <a:schemeClr val="dk1"/>
            </a:solidFill>
            <a:prstDash val="solid"/>
            <a:round/>
            <a:headEnd len="sm" w="sm" type="none"/>
            <a:tailEnd len="med" w="med" type="triangle"/>
          </a:ln>
        </p:spPr>
      </p:cxnSp>
      <p:sp>
        <p:nvSpPr>
          <p:cNvPr id="548" name="Google Shape;548;g32b10a25ec7_0_82"/>
          <p:cNvSpPr txBox="1"/>
          <p:nvPr/>
        </p:nvSpPr>
        <p:spPr>
          <a:xfrm rot="-5400000">
            <a:off x="450466" y="2635753"/>
            <a:ext cx="848603" cy="41036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Malgun Gothic"/>
                <a:ea typeface="Malgun Gothic"/>
                <a:cs typeface="Malgun Gothic"/>
                <a:sym typeface="Malgun Gothic"/>
              </a:rPr>
              <a:t>Journal</a:t>
            </a:r>
            <a:endParaRPr b="0" i="0" sz="1400" u="none" cap="none" strike="noStrike">
              <a:solidFill>
                <a:schemeClr val="dk1"/>
              </a:solidFill>
              <a:latin typeface="Malgun Gothic"/>
              <a:ea typeface="Malgun Gothic"/>
              <a:cs typeface="Malgun Gothic"/>
              <a:sym typeface="Malgun Gothic"/>
            </a:endParaRPr>
          </a:p>
        </p:txBody>
      </p:sp>
      <p:sp>
        <p:nvSpPr>
          <p:cNvPr id="549" name="Google Shape;549;g32b10a25ec7_0_82"/>
          <p:cNvSpPr txBox="1"/>
          <p:nvPr/>
        </p:nvSpPr>
        <p:spPr>
          <a:xfrm>
            <a:off x="4924309" y="3337247"/>
            <a:ext cx="1747755"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Malgun Gothic"/>
                <a:ea typeface="Malgun Gothic"/>
                <a:cs typeface="Malgun Gothic"/>
                <a:sym typeface="Malgun Gothic"/>
              </a:rPr>
              <a:t>Transaction</a:t>
            </a:r>
            <a:endParaRPr b="0" i="0" sz="1400" u="none" cap="none" strike="noStrike">
              <a:solidFill>
                <a:schemeClr val="dk1"/>
              </a:solidFill>
              <a:latin typeface="Malgun Gothic"/>
              <a:ea typeface="Malgun Gothic"/>
              <a:cs typeface="Malgun Gothic"/>
              <a:sym typeface="Malgun Gothic"/>
            </a:endParaRPr>
          </a:p>
        </p:txBody>
      </p:sp>
      <p:sp>
        <p:nvSpPr>
          <p:cNvPr id="550" name="Google Shape;550;g32b10a25ec7_0_82"/>
          <p:cNvSpPr txBox="1"/>
          <p:nvPr/>
        </p:nvSpPr>
        <p:spPr>
          <a:xfrm>
            <a:off x="2543605" y="1949931"/>
            <a:ext cx="2112235" cy="52322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Malgun Gothic"/>
                <a:ea typeface="Malgun Gothic"/>
                <a:cs typeface="Malgun Gothic"/>
                <a:sym typeface="Malgun Gothic"/>
              </a:rPr>
              <a:t>checkpoint </a:t>
            </a:r>
            <a:r>
              <a:rPr b="0" i="0" lang="en-US" sz="1400" u="none" cap="none" strike="noStrike">
                <a:solidFill>
                  <a:schemeClr val="dk1"/>
                </a:solidFill>
                <a:latin typeface="Malgun Gothic"/>
                <a:ea typeface="Malgun Gothic"/>
                <a:cs typeface="Malgun Gothic"/>
                <a:sym typeface="Malgun Gothic"/>
              </a:rPr>
              <a:t>physical logging</a:t>
            </a:r>
            <a:endParaRPr b="0" i="0" sz="1400" u="none" cap="none" strike="noStrike">
              <a:solidFill>
                <a:schemeClr val="dk1"/>
              </a:solidFill>
              <a:latin typeface="Malgun Gothic"/>
              <a:ea typeface="Malgun Gothic"/>
              <a:cs typeface="Malgun Gothic"/>
              <a:sym typeface="Malgun Gothic"/>
            </a:endParaRPr>
          </a:p>
        </p:txBody>
      </p:sp>
      <p:cxnSp>
        <p:nvCxnSpPr>
          <p:cNvPr id="551" name="Google Shape;551;g32b10a25ec7_0_82"/>
          <p:cNvCxnSpPr/>
          <p:nvPr/>
        </p:nvCxnSpPr>
        <p:spPr>
          <a:xfrm>
            <a:off x="1879997" y="2158891"/>
            <a:ext cx="0" cy="451988"/>
          </a:xfrm>
          <a:prstGeom prst="straightConnector1">
            <a:avLst/>
          </a:prstGeom>
          <a:noFill/>
          <a:ln cap="flat" cmpd="sng" w="12700">
            <a:solidFill>
              <a:schemeClr val="dk1"/>
            </a:solidFill>
            <a:prstDash val="dash"/>
            <a:round/>
            <a:headEnd len="sm" w="sm" type="none"/>
            <a:tailEnd len="sm" w="sm" type="none"/>
          </a:ln>
        </p:spPr>
      </p:cxnSp>
      <p:cxnSp>
        <p:nvCxnSpPr>
          <p:cNvPr id="552" name="Google Shape;552;g32b10a25ec7_0_82"/>
          <p:cNvCxnSpPr/>
          <p:nvPr/>
        </p:nvCxnSpPr>
        <p:spPr>
          <a:xfrm>
            <a:off x="5361781" y="2146191"/>
            <a:ext cx="0" cy="451988"/>
          </a:xfrm>
          <a:prstGeom prst="straightConnector1">
            <a:avLst/>
          </a:prstGeom>
          <a:noFill/>
          <a:ln cap="flat" cmpd="sng" w="12700">
            <a:solidFill>
              <a:schemeClr val="dk1"/>
            </a:solidFill>
            <a:prstDash val="dash"/>
            <a:round/>
            <a:headEnd len="sm" w="sm" type="none"/>
            <a:tailEnd len="sm" w="sm" type="none"/>
          </a:ln>
        </p:spPr>
      </p:cxnSp>
      <p:sp>
        <p:nvSpPr>
          <p:cNvPr id="553" name="Google Shape;553;g32b10a25ec7_0_82"/>
          <p:cNvSpPr/>
          <p:nvPr/>
        </p:nvSpPr>
        <p:spPr>
          <a:xfrm>
            <a:off x="5531005" y="4887150"/>
            <a:ext cx="267300" cy="524100"/>
          </a:xfrm>
          <a:prstGeom prst="downArrow">
            <a:avLst>
              <a:gd fmla="val 50000" name="adj1"/>
              <a:gd fmla="val 50000" name="adj2"/>
            </a:avLst>
          </a:prstGeom>
          <a:solidFill>
            <a:schemeClr val="dk1"/>
          </a:solidFill>
          <a:ln cap="flat" cmpd="sng" w="25400">
            <a:solidFill>
              <a:srgbClr val="271B1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554" name="Google Shape;554;g32b10a25ec7_0_82"/>
          <p:cNvSpPr txBox="1"/>
          <p:nvPr/>
        </p:nvSpPr>
        <p:spPr>
          <a:xfrm>
            <a:off x="5977536" y="5081155"/>
            <a:ext cx="1237303"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Malgun Gothic"/>
                <a:ea typeface="Malgun Gothic"/>
                <a:cs typeface="Malgun Gothic"/>
                <a:sym typeface="Malgun Gothic"/>
              </a:rPr>
              <a:t>Transaction</a:t>
            </a:r>
            <a:endParaRPr b="0" i="0" sz="1400" u="none" cap="none" strike="noStrike">
              <a:solidFill>
                <a:schemeClr val="dk1"/>
              </a:solidFill>
              <a:latin typeface="Malgun Gothic"/>
              <a:ea typeface="Malgun Gothic"/>
              <a:cs typeface="Malgun Gothic"/>
              <a:sym typeface="Malgun Gothic"/>
            </a:endParaRPr>
          </a:p>
        </p:txBody>
      </p:sp>
      <p:pic>
        <p:nvPicPr>
          <p:cNvPr id="555" name="Google Shape;555;g32b10a25ec7_0_82"/>
          <p:cNvPicPr preferRelativeResize="0"/>
          <p:nvPr/>
        </p:nvPicPr>
        <p:blipFill rotWithShape="1">
          <a:blip r:embed="rId3">
            <a:alphaModFix/>
          </a:blip>
          <a:srcRect b="0" l="0" r="0" t="0"/>
          <a:stretch/>
        </p:blipFill>
        <p:spPr>
          <a:xfrm>
            <a:off x="1778375" y="3673075"/>
            <a:ext cx="7874024" cy="1186075"/>
          </a:xfrm>
          <a:prstGeom prst="rect">
            <a:avLst/>
          </a:prstGeom>
          <a:noFill/>
          <a:ln>
            <a:noFill/>
          </a:ln>
        </p:spPr>
      </p:pic>
      <p:pic>
        <p:nvPicPr>
          <p:cNvPr id="556" name="Google Shape;556;g32b10a25ec7_0_82"/>
          <p:cNvPicPr preferRelativeResize="0"/>
          <p:nvPr/>
        </p:nvPicPr>
        <p:blipFill rotWithShape="1">
          <a:blip r:embed="rId4">
            <a:alphaModFix/>
          </a:blip>
          <a:srcRect b="0" l="0" r="0" t="0"/>
          <a:stretch/>
        </p:blipFill>
        <p:spPr>
          <a:xfrm>
            <a:off x="1778375" y="5439275"/>
            <a:ext cx="7874024" cy="1186075"/>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0" name="Shape 560"/>
        <p:cNvGrpSpPr/>
        <p:nvPr/>
      </p:nvGrpSpPr>
      <p:grpSpPr>
        <a:xfrm>
          <a:off x="0" y="0"/>
          <a:ext cx="0" cy="0"/>
          <a:chOff x="0" y="0"/>
          <a:chExt cx="0" cy="0"/>
        </a:xfrm>
      </p:grpSpPr>
      <p:sp>
        <p:nvSpPr>
          <p:cNvPr id="561" name="Google Shape;561;g32b10a25ec7_0_95"/>
          <p:cNvSpPr txBox="1"/>
          <p:nvPr>
            <p:ph type="title"/>
          </p:nvPr>
        </p:nvSpPr>
        <p:spPr>
          <a:xfrm>
            <a:off x="554133" y="421233"/>
            <a:ext cx="15147733" cy="1108400"/>
          </a:xfrm>
          <a:prstGeom prst="rect">
            <a:avLst/>
          </a:prstGeom>
          <a:noFill/>
          <a:ln>
            <a:noFill/>
          </a:ln>
          <a:effectLst>
            <a:outerShdw rotWithShape="0" algn="ctr" dir="2700000" dist="17961">
              <a:schemeClr val="dk1"/>
            </a:outerShdw>
          </a:effectLst>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4200"/>
              <a:buNone/>
            </a:pPr>
            <a:r>
              <a:rPr lang="en-US">
                <a:solidFill>
                  <a:srgbClr val="00B050"/>
                </a:solidFill>
              </a:rPr>
              <a:t>Crash during Data Journaling</a:t>
            </a:r>
            <a:endParaRPr>
              <a:solidFill>
                <a:srgbClr val="00B050"/>
              </a:solidFill>
            </a:endParaRPr>
          </a:p>
        </p:txBody>
      </p:sp>
      <p:sp>
        <p:nvSpPr>
          <p:cNvPr id="562" name="Google Shape;562;g32b10a25ec7_0_95"/>
          <p:cNvSpPr txBox="1"/>
          <p:nvPr>
            <p:ph idx="1" type="body"/>
          </p:nvPr>
        </p:nvSpPr>
        <p:spPr>
          <a:xfrm>
            <a:off x="554133" y="1633633"/>
            <a:ext cx="15147733" cy="4472000"/>
          </a:xfrm>
          <a:prstGeom prst="rect">
            <a:avLst/>
          </a:prstGeom>
          <a:noFill/>
          <a:ln>
            <a:noFill/>
          </a:ln>
        </p:spPr>
        <p:txBody>
          <a:bodyPr anchorCtr="0" anchor="t" bIns="45700" lIns="91425" spcFirstLastPara="1" rIns="91425" wrap="square" tIns="45700">
            <a:normAutofit/>
          </a:bodyPr>
          <a:lstStyle/>
          <a:p>
            <a:pPr indent="-342900" lvl="0" marL="342900" rtl="0" algn="l">
              <a:lnSpc>
                <a:spcPct val="150000"/>
              </a:lnSpc>
              <a:spcBef>
                <a:spcPts val="0"/>
              </a:spcBef>
              <a:spcAft>
                <a:spcPts val="0"/>
              </a:spcAft>
              <a:buClr>
                <a:srgbClr val="002060"/>
              </a:buClr>
              <a:buSzPts val="1300"/>
              <a:buChar char="●"/>
            </a:pPr>
            <a:r>
              <a:rPr lang="en-US"/>
              <a:t>Wat if a </a:t>
            </a:r>
            <a:r>
              <a:rPr i="1" lang="en-US">
                <a:solidFill>
                  <a:schemeClr val="accent6"/>
                </a:solidFill>
              </a:rPr>
              <a:t>crash</a:t>
            </a:r>
            <a:r>
              <a:rPr lang="en-US">
                <a:solidFill>
                  <a:schemeClr val="accent6"/>
                </a:solidFill>
              </a:rPr>
              <a:t> </a:t>
            </a:r>
            <a:r>
              <a:rPr i="1" lang="en-US">
                <a:solidFill>
                  <a:schemeClr val="accent6"/>
                </a:solidFill>
              </a:rPr>
              <a:t>occurs</a:t>
            </a:r>
            <a:r>
              <a:rPr lang="en-US"/>
              <a:t> during the writes to the journal? </a:t>
            </a:r>
            <a:endParaRPr/>
          </a:p>
          <a:p>
            <a:pPr indent="-171450" lvl="1" marL="742950" rtl="0" algn="l">
              <a:lnSpc>
                <a:spcPct val="150000"/>
              </a:lnSpc>
              <a:spcBef>
                <a:spcPts val="360"/>
              </a:spcBef>
              <a:spcAft>
                <a:spcPts val="0"/>
              </a:spcAft>
              <a:buSzPts val="1800"/>
              <a:buNone/>
            </a:pPr>
            <a:r>
              <a:t/>
            </a:r>
            <a:endParaRPr/>
          </a:p>
          <a:p>
            <a:pPr indent="-171450" lvl="1" marL="742950" rtl="0" algn="l">
              <a:lnSpc>
                <a:spcPct val="150000"/>
              </a:lnSpc>
              <a:spcBef>
                <a:spcPts val="360"/>
              </a:spcBef>
              <a:spcAft>
                <a:spcPts val="0"/>
              </a:spcAft>
              <a:buSzPts val="1800"/>
              <a:buNone/>
            </a:pPr>
            <a:r>
              <a:t/>
            </a:r>
            <a:endParaRPr/>
          </a:p>
        </p:txBody>
      </p:sp>
      <p:sp>
        <p:nvSpPr>
          <p:cNvPr id="563" name="Google Shape;563;g32b10a25ec7_0_95"/>
          <p:cNvSpPr txBox="1"/>
          <p:nvPr>
            <p:ph idx="12" type="sldNum"/>
          </p:nvPr>
        </p:nvSpPr>
        <p:spPr>
          <a:xfrm>
            <a:off x="15062148" y="6217623"/>
            <a:ext cx="975467" cy="524800"/>
          </a:xfrm>
          <a:prstGeom prst="rect">
            <a:avLst/>
          </a:prstGeom>
          <a:noFill/>
          <a:ln>
            <a:noFill/>
          </a:ln>
        </p:spPr>
        <p:txBody>
          <a:bodyPr anchorCtr="0" anchor="ctr" bIns="45700" lIns="91425" spcFirstLastPara="1" rIns="91425" wrap="square" tIns="45700">
            <a:normAutofit/>
          </a:bodyPr>
          <a:lstStyle/>
          <a:p>
            <a:pPr indent="0" lvl="0" marL="0" rtl="0" algn="r">
              <a:lnSpc>
                <a:spcPct val="100000"/>
              </a:lnSpc>
              <a:spcBef>
                <a:spcPts val="0"/>
              </a:spcBef>
              <a:spcAft>
                <a:spcPts val="0"/>
              </a:spcAft>
              <a:buSzPts val="1000"/>
              <a:buNone/>
            </a:pPr>
            <a:fld id="{00000000-1234-1234-1234-123412341234}" type="slidenum">
              <a:rPr b="0" lang="en-US">
                <a:solidFill>
                  <a:schemeClr val="dk1"/>
                </a:solidFill>
                <a:latin typeface="Economica"/>
                <a:ea typeface="Economica"/>
                <a:cs typeface="Economica"/>
                <a:sym typeface="Economica"/>
              </a:rPr>
              <a:t>‹#›</a:t>
            </a:fld>
            <a:endParaRPr b="0">
              <a:solidFill>
                <a:schemeClr val="dk1"/>
              </a:solidFill>
              <a:latin typeface="Economica"/>
              <a:ea typeface="Economica"/>
              <a:cs typeface="Economica"/>
              <a:sym typeface="Economica"/>
            </a:endParaRPr>
          </a:p>
        </p:txBody>
      </p:sp>
      <p:graphicFrame>
        <p:nvGraphicFramePr>
          <p:cNvPr id="564" name="Google Shape;564;g32b10a25ec7_0_95"/>
          <p:cNvGraphicFramePr/>
          <p:nvPr/>
        </p:nvGraphicFramePr>
        <p:xfrm>
          <a:off x="1295467" y="2588910"/>
          <a:ext cx="3000000" cy="3000000"/>
        </p:xfrm>
        <a:graphic>
          <a:graphicData uri="http://schemas.openxmlformats.org/drawingml/2006/table">
            <a:tbl>
              <a:tblPr bandRow="1" firstRow="1">
                <a:noFill/>
                <a:tableStyleId>{2EA80F96-18CD-4975-B26A-C9041A91148B}</a:tableStyleId>
              </a:tblPr>
              <a:tblGrid>
                <a:gridCol w="580850"/>
                <a:gridCol w="1161725"/>
                <a:gridCol w="1161725"/>
                <a:gridCol w="1161725"/>
                <a:gridCol w="580850"/>
                <a:gridCol w="5227750"/>
              </a:tblGrid>
              <a:tr h="504050">
                <a:tc>
                  <a:txBody>
                    <a:bodyPr/>
                    <a:lstStyle/>
                    <a:p>
                      <a:pPr indent="0" lvl="0" marL="0" marR="0" rtl="0" algn="ctr">
                        <a:lnSpc>
                          <a:spcPct val="100000"/>
                        </a:lnSpc>
                        <a:spcBef>
                          <a:spcPts val="0"/>
                        </a:spcBef>
                        <a:spcAft>
                          <a:spcPts val="0"/>
                        </a:spcAft>
                        <a:buClr>
                          <a:srgbClr val="000000"/>
                        </a:buClr>
                        <a:buSzPts val="1200"/>
                        <a:buFont typeface="Arial"/>
                        <a:buNone/>
                      </a:pPr>
                      <a:r>
                        <a:rPr b="0" lang="en-US" sz="1200" u="none" cap="none" strike="noStrike">
                          <a:solidFill>
                            <a:schemeClr val="dk1"/>
                          </a:solidFill>
                          <a:latin typeface="Malgun Gothic"/>
                          <a:ea typeface="Malgun Gothic"/>
                          <a:cs typeface="Malgun Gothic"/>
                          <a:sym typeface="Malgun Gothic"/>
                        </a:rPr>
                        <a:t>TxB </a:t>
                      </a:r>
                      <a:endParaRPr sz="1400" u="none" cap="none" strike="noStrike"/>
                    </a:p>
                  </a:txBody>
                  <a:tcPr marT="45725" marB="45725" marR="121925" marL="1219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BFBFBF"/>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lang="en-US" sz="1200" u="none" cap="none" strike="noStrike">
                          <a:solidFill>
                            <a:schemeClr val="dk1"/>
                          </a:solidFill>
                          <a:latin typeface="Malgun Gothic"/>
                          <a:ea typeface="Malgun Gothic"/>
                          <a:cs typeface="Malgun Gothic"/>
                          <a:sym typeface="Malgun Gothic"/>
                        </a:rPr>
                        <a:t>I[v2]</a:t>
                      </a:r>
                      <a:endParaRPr sz="1400" u="none" cap="none" strike="noStrike"/>
                    </a:p>
                  </a:txBody>
                  <a:tcPr marT="45725" marB="45725" marR="121925" marL="1219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lang="en-US" sz="1200" u="none" cap="none" strike="noStrike">
                          <a:solidFill>
                            <a:schemeClr val="dk1"/>
                          </a:solidFill>
                          <a:latin typeface="Malgun Gothic"/>
                          <a:ea typeface="Malgun Gothic"/>
                          <a:cs typeface="Malgun Gothic"/>
                          <a:sym typeface="Malgun Gothic"/>
                        </a:rPr>
                        <a:t>B[v2]</a:t>
                      </a:r>
                      <a:endParaRPr sz="1400" u="none" cap="none" strike="noStrike"/>
                    </a:p>
                  </a:txBody>
                  <a:tcPr marT="45725" marB="45725" marR="121925" marL="1219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600"/>
                        <a:buFont typeface="Arial"/>
                        <a:buNone/>
                      </a:pPr>
                      <a:r>
                        <a:rPr b="1" lang="en-US" sz="1600" u="none" cap="none" strike="noStrike">
                          <a:solidFill>
                            <a:srgbClr val="FF0000"/>
                          </a:solidFill>
                          <a:latin typeface="Malgun Gothic"/>
                          <a:ea typeface="Malgun Gothic"/>
                          <a:cs typeface="Malgun Gothic"/>
                          <a:sym typeface="Malgun Gothic"/>
                        </a:rPr>
                        <a:t>??</a:t>
                      </a:r>
                      <a:endParaRPr sz="1400" u="none" cap="none" strike="noStrike"/>
                    </a:p>
                  </a:txBody>
                  <a:tcPr marT="45725" marB="45725" marR="121925" marL="1219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lang="en-US" sz="1200" u="none" cap="none" strike="noStrike">
                          <a:solidFill>
                            <a:schemeClr val="dk1"/>
                          </a:solidFill>
                          <a:latin typeface="Malgun Gothic"/>
                          <a:ea typeface="Malgun Gothic"/>
                          <a:cs typeface="Malgun Gothic"/>
                          <a:sym typeface="Malgun Gothic"/>
                        </a:rPr>
                        <a:t>TxE</a:t>
                      </a:r>
                      <a:endParaRPr sz="1400" u="none" cap="none" strike="noStrike"/>
                    </a:p>
                  </a:txBody>
                  <a:tcPr marT="45725" marB="45725" marR="121925" marL="1219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BFBFBF"/>
                    </a:solidFill>
                  </a:tcPr>
                </a:tc>
                <a:tc>
                  <a:txBody>
                    <a:bodyPr/>
                    <a:lstStyle/>
                    <a:p>
                      <a:pPr indent="0" lvl="0" marL="0" marR="0" rtl="0" algn="ctr">
                        <a:lnSpc>
                          <a:spcPct val="100000"/>
                        </a:lnSpc>
                        <a:spcBef>
                          <a:spcPts val="0"/>
                        </a:spcBef>
                        <a:spcAft>
                          <a:spcPts val="0"/>
                        </a:spcAft>
                        <a:buClr>
                          <a:srgbClr val="000000"/>
                        </a:buClr>
                        <a:buSzPts val="1200"/>
                        <a:buFont typeface="Arial"/>
                        <a:buNone/>
                      </a:pPr>
                      <a:r>
                        <a:t/>
                      </a:r>
                      <a:endParaRPr b="0" sz="1200" u="none" cap="none" strike="noStrike">
                        <a:solidFill>
                          <a:schemeClr val="dk1"/>
                        </a:solidFill>
                        <a:latin typeface="Malgun Gothic"/>
                        <a:ea typeface="Malgun Gothic"/>
                        <a:cs typeface="Malgun Gothic"/>
                        <a:sym typeface="Malgun Gothic"/>
                      </a:endParaRPr>
                    </a:p>
                  </a:txBody>
                  <a:tcPr marT="45725" marB="45725" marR="121925" marL="121925" anchor="ctr">
                    <a:lnL cap="flat" cmpd="sng" w="12700">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bl>
          </a:graphicData>
        </a:graphic>
      </p:graphicFrame>
      <p:cxnSp>
        <p:nvCxnSpPr>
          <p:cNvPr id="565" name="Google Shape;565;g32b10a25ec7_0_95"/>
          <p:cNvCxnSpPr/>
          <p:nvPr/>
        </p:nvCxnSpPr>
        <p:spPr>
          <a:xfrm>
            <a:off x="7050755" y="2840938"/>
            <a:ext cx="2972800" cy="0"/>
          </a:xfrm>
          <a:prstGeom prst="straightConnector1">
            <a:avLst/>
          </a:prstGeom>
          <a:noFill/>
          <a:ln cap="flat" cmpd="sng" w="12700">
            <a:solidFill>
              <a:schemeClr val="dk1"/>
            </a:solidFill>
            <a:prstDash val="solid"/>
            <a:round/>
            <a:headEnd len="sm" w="sm" type="none"/>
            <a:tailEnd len="med" w="med" type="triangle"/>
          </a:ln>
        </p:spPr>
      </p:cxnSp>
      <p:sp>
        <p:nvSpPr>
          <p:cNvPr id="566" name="Google Shape;566;g32b10a25ec7_0_95"/>
          <p:cNvSpPr txBox="1"/>
          <p:nvPr/>
        </p:nvSpPr>
        <p:spPr>
          <a:xfrm rot="-5400000">
            <a:off x="450466" y="2635753"/>
            <a:ext cx="848603" cy="41036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Malgun Gothic"/>
                <a:ea typeface="Malgun Gothic"/>
                <a:cs typeface="Malgun Gothic"/>
                <a:sym typeface="Malgun Gothic"/>
              </a:rPr>
              <a:t>Journal</a:t>
            </a:r>
            <a:endParaRPr b="0" i="0" sz="1400" u="none" cap="none" strike="noStrike">
              <a:solidFill>
                <a:schemeClr val="dk1"/>
              </a:solidFill>
              <a:latin typeface="Malgun Gothic"/>
              <a:ea typeface="Malgun Gothic"/>
              <a:cs typeface="Malgun Gothic"/>
              <a:sym typeface="Malgun Gothic"/>
            </a:endParaRPr>
          </a:p>
        </p:txBody>
      </p:sp>
      <p:sp>
        <p:nvSpPr>
          <p:cNvPr id="567" name="Google Shape;567;g32b10a25ec7_0_95"/>
          <p:cNvSpPr txBox="1"/>
          <p:nvPr/>
        </p:nvSpPr>
        <p:spPr>
          <a:xfrm>
            <a:off x="4924309" y="3337247"/>
            <a:ext cx="1747755"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Malgun Gothic"/>
                <a:ea typeface="Malgun Gothic"/>
                <a:cs typeface="Malgun Gothic"/>
                <a:sym typeface="Malgun Gothic"/>
              </a:rPr>
              <a:t>Transaction</a:t>
            </a:r>
            <a:endParaRPr b="0" i="0" sz="1400" u="none" cap="none" strike="noStrike">
              <a:solidFill>
                <a:schemeClr val="dk1"/>
              </a:solidFill>
              <a:latin typeface="Malgun Gothic"/>
              <a:ea typeface="Malgun Gothic"/>
              <a:cs typeface="Malgun Gothic"/>
              <a:sym typeface="Malgun Gothic"/>
            </a:endParaRPr>
          </a:p>
        </p:txBody>
      </p:sp>
      <p:sp>
        <p:nvSpPr>
          <p:cNvPr id="568" name="Google Shape;568;g32b10a25ec7_0_95"/>
          <p:cNvSpPr txBox="1"/>
          <p:nvPr/>
        </p:nvSpPr>
        <p:spPr>
          <a:xfrm>
            <a:off x="2543605" y="2113111"/>
            <a:ext cx="2112235"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Malgun Gothic"/>
                <a:ea typeface="Malgun Gothic"/>
                <a:cs typeface="Malgun Gothic"/>
                <a:sym typeface="Malgun Gothic"/>
              </a:rPr>
              <a:t>physical logging</a:t>
            </a:r>
            <a:endParaRPr b="0" i="0" sz="1400" u="none" cap="none" strike="noStrike">
              <a:solidFill>
                <a:schemeClr val="dk1"/>
              </a:solidFill>
              <a:latin typeface="Malgun Gothic"/>
              <a:ea typeface="Malgun Gothic"/>
              <a:cs typeface="Malgun Gothic"/>
              <a:sym typeface="Malgun Gothic"/>
            </a:endParaRPr>
          </a:p>
        </p:txBody>
      </p:sp>
      <p:cxnSp>
        <p:nvCxnSpPr>
          <p:cNvPr id="569" name="Google Shape;569;g32b10a25ec7_0_95"/>
          <p:cNvCxnSpPr/>
          <p:nvPr/>
        </p:nvCxnSpPr>
        <p:spPr>
          <a:xfrm>
            <a:off x="1879997" y="2158891"/>
            <a:ext cx="0" cy="451988"/>
          </a:xfrm>
          <a:prstGeom prst="straightConnector1">
            <a:avLst/>
          </a:prstGeom>
          <a:noFill/>
          <a:ln cap="flat" cmpd="sng" w="12700">
            <a:solidFill>
              <a:schemeClr val="dk1"/>
            </a:solidFill>
            <a:prstDash val="dash"/>
            <a:round/>
            <a:headEnd len="sm" w="sm" type="none"/>
            <a:tailEnd len="sm" w="sm" type="none"/>
          </a:ln>
        </p:spPr>
      </p:cxnSp>
      <p:cxnSp>
        <p:nvCxnSpPr>
          <p:cNvPr id="570" name="Google Shape;570;g32b10a25ec7_0_95"/>
          <p:cNvCxnSpPr/>
          <p:nvPr/>
        </p:nvCxnSpPr>
        <p:spPr>
          <a:xfrm>
            <a:off x="5361781" y="2146191"/>
            <a:ext cx="0" cy="451988"/>
          </a:xfrm>
          <a:prstGeom prst="straightConnector1">
            <a:avLst/>
          </a:prstGeom>
          <a:noFill/>
          <a:ln cap="flat" cmpd="sng" w="12700">
            <a:solidFill>
              <a:schemeClr val="dk1"/>
            </a:solidFill>
            <a:prstDash val="dash"/>
            <a:round/>
            <a:headEnd len="sm" w="sm" type="none"/>
            <a:tailEnd len="sm" w="sm" type="none"/>
          </a:ln>
        </p:spPr>
      </p:cxn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4" name="Shape 574"/>
        <p:cNvGrpSpPr/>
        <p:nvPr/>
      </p:nvGrpSpPr>
      <p:grpSpPr>
        <a:xfrm>
          <a:off x="0" y="0"/>
          <a:ext cx="0" cy="0"/>
          <a:chOff x="0" y="0"/>
          <a:chExt cx="0" cy="0"/>
        </a:xfrm>
      </p:grpSpPr>
      <p:sp>
        <p:nvSpPr>
          <p:cNvPr id="575" name="Google Shape;575;g32b10a25ec7_0_108"/>
          <p:cNvSpPr txBox="1"/>
          <p:nvPr>
            <p:ph type="title"/>
          </p:nvPr>
        </p:nvSpPr>
        <p:spPr>
          <a:xfrm>
            <a:off x="554133" y="421233"/>
            <a:ext cx="15147733" cy="1108400"/>
          </a:xfrm>
          <a:prstGeom prst="rect">
            <a:avLst/>
          </a:prstGeom>
          <a:noFill/>
          <a:ln>
            <a:noFill/>
          </a:ln>
          <a:effectLst>
            <a:outerShdw rotWithShape="0" algn="ctr" dir="2700000" dist="17961">
              <a:schemeClr val="dk1"/>
            </a:outerShdw>
          </a:effectLst>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4200"/>
              <a:buNone/>
            </a:pPr>
            <a:r>
              <a:rPr lang="en-US">
                <a:solidFill>
                  <a:srgbClr val="00B050"/>
                </a:solidFill>
              </a:rPr>
              <a:t>To avoid data being inconsistent</a:t>
            </a:r>
            <a:endParaRPr>
              <a:solidFill>
                <a:srgbClr val="00B050"/>
              </a:solidFill>
            </a:endParaRPr>
          </a:p>
        </p:txBody>
      </p:sp>
      <p:sp>
        <p:nvSpPr>
          <p:cNvPr id="576" name="Google Shape;576;g32b10a25ec7_0_108"/>
          <p:cNvSpPr txBox="1"/>
          <p:nvPr>
            <p:ph idx="1" type="body"/>
          </p:nvPr>
        </p:nvSpPr>
        <p:spPr>
          <a:xfrm>
            <a:off x="554133" y="1633633"/>
            <a:ext cx="15147733" cy="4472000"/>
          </a:xfrm>
          <a:prstGeom prst="rect">
            <a:avLst/>
          </a:prstGeom>
          <a:noFill/>
          <a:ln>
            <a:noFill/>
          </a:ln>
        </p:spPr>
        <p:txBody>
          <a:bodyPr anchorCtr="0" anchor="t" bIns="45700" lIns="91425" spcFirstLastPara="1" rIns="91425" wrap="square" tIns="45700">
            <a:normAutofit/>
          </a:bodyPr>
          <a:lstStyle/>
          <a:p>
            <a:pPr indent="-342900" lvl="0" marL="342900" rtl="0" algn="l">
              <a:lnSpc>
                <a:spcPct val="150000"/>
              </a:lnSpc>
              <a:spcBef>
                <a:spcPts val="0"/>
              </a:spcBef>
              <a:spcAft>
                <a:spcPts val="0"/>
              </a:spcAft>
              <a:buClr>
                <a:srgbClr val="002060"/>
              </a:buClr>
              <a:buSzPts val="1300"/>
              <a:buChar char="●"/>
            </a:pPr>
            <a:r>
              <a:rPr lang="en-US"/>
              <a:t>First, write all blokes </a:t>
            </a:r>
            <a:r>
              <a:rPr b="1" lang="en-US"/>
              <a:t>except the TxE block</a:t>
            </a:r>
            <a:r>
              <a:rPr lang="en-US"/>
              <a:t> to journal.</a:t>
            </a:r>
            <a:endParaRPr/>
          </a:p>
          <a:p>
            <a:pPr indent="-260350" lvl="0" marL="342900" rtl="0" algn="l">
              <a:lnSpc>
                <a:spcPct val="150000"/>
              </a:lnSpc>
              <a:spcBef>
                <a:spcPts val="400"/>
              </a:spcBef>
              <a:spcAft>
                <a:spcPts val="0"/>
              </a:spcAft>
              <a:buClr>
                <a:srgbClr val="002060"/>
              </a:buClr>
              <a:buSzPts val="1300"/>
              <a:buNone/>
            </a:pPr>
            <a:r>
              <a:t/>
            </a:r>
            <a:endParaRPr/>
          </a:p>
          <a:p>
            <a:pPr indent="-260350" lvl="0" marL="342900" rtl="0" algn="l">
              <a:lnSpc>
                <a:spcPct val="150000"/>
              </a:lnSpc>
              <a:spcBef>
                <a:spcPts val="400"/>
              </a:spcBef>
              <a:spcAft>
                <a:spcPts val="0"/>
              </a:spcAft>
              <a:buClr>
                <a:srgbClr val="002060"/>
              </a:buClr>
              <a:buSzPts val="1300"/>
              <a:buNone/>
            </a:pPr>
            <a:r>
              <a:t/>
            </a:r>
            <a:endParaRPr/>
          </a:p>
          <a:p>
            <a:pPr indent="-260350" lvl="0" marL="342900" rtl="0" algn="l">
              <a:lnSpc>
                <a:spcPct val="150000"/>
              </a:lnSpc>
              <a:spcBef>
                <a:spcPts val="400"/>
              </a:spcBef>
              <a:spcAft>
                <a:spcPts val="0"/>
              </a:spcAft>
              <a:buClr>
                <a:srgbClr val="002060"/>
              </a:buClr>
              <a:buSzPts val="1300"/>
              <a:buNone/>
            </a:pPr>
            <a:r>
              <a:t/>
            </a:r>
            <a:endParaRPr/>
          </a:p>
          <a:p>
            <a:pPr indent="-260350" lvl="0" marL="342900" rtl="0" algn="l">
              <a:lnSpc>
                <a:spcPct val="150000"/>
              </a:lnSpc>
              <a:spcBef>
                <a:spcPts val="400"/>
              </a:spcBef>
              <a:spcAft>
                <a:spcPts val="0"/>
              </a:spcAft>
              <a:buClr>
                <a:srgbClr val="002060"/>
              </a:buClr>
              <a:buSzPts val="1300"/>
              <a:buNone/>
            </a:pPr>
            <a:r>
              <a:t/>
            </a:r>
            <a:endParaRPr/>
          </a:p>
          <a:p>
            <a:pPr indent="-342900" lvl="0" marL="342900" rtl="0" algn="l">
              <a:lnSpc>
                <a:spcPct val="150000"/>
              </a:lnSpc>
              <a:spcBef>
                <a:spcPts val="400"/>
              </a:spcBef>
              <a:spcAft>
                <a:spcPts val="0"/>
              </a:spcAft>
              <a:buClr>
                <a:srgbClr val="002060"/>
              </a:buClr>
              <a:buSzPts val="1300"/>
              <a:buChar char="●"/>
            </a:pPr>
            <a:r>
              <a:rPr lang="en-US"/>
              <a:t>Second, The file system issues the write of the TxE.</a:t>
            </a:r>
            <a:endParaRPr/>
          </a:p>
        </p:txBody>
      </p:sp>
      <p:sp>
        <p:nvSpPr>
          <p:cNvPr id="577" name="Google Shape;577;g32b10a25ec7_0_108"/>
          <p:cNvSpPr txBox="1"/>
          <p:nvPr>
            <p:ph idx="12" type="sldNum"/>
          </p:nvPr>
        </p:nvSpPr>
        <p:spPr>
          <a:xfrm>
            <a:off x="15062148" y="6217623"/>
            <a:ext cx="975467" cy="524800"/>
          </a:xfrm>
          <a:prstGeom prst="rect">
            <a:avLst/>
          </a:prstGeom>
          <a:noFill/>
          <a:ln>
            <a:noFill/>
          </a:ln>
        </p:spPr>
        <p:txBody>
          <a:bodyPr anchorCtr="0" anchor="ctr" bIns="45700" lIns="91425" spcFirstLastPara="1" rIns="91425" wrap="square" tIns="45700">
            <a:normAutofit/>
          </a:bodyPr>
          <a:lstStyle/>
          <a:p>
            <a:pPr indent="0" lvl="0" marL="0" rtl="0" algn="r">
              <a:lnSpc>
                <a:spcPct val="100000"/>
              </a:lnSpc>
              <a:spcBef>
                <a:spcPts val="0"/>
              </a:spcBef>
              <a:spcAft>
                <a:spcPts val="0"/>
              </a:spcAft>
              <a:buSzPts val="1000"/>
              <a:buNone/>
            </a:pPr>
            <a:fld id="{00000000-1234-1234-1234-123412341234}" type="slidenum">
              <a:rPr b="0" lang="en-US">
                <a:solidFill>
                  <a:schemeClr val="dk1"/>
                </a:solidFill>
                <a:latin typeface="Economica"/>
                <a:ea typeface="Economica"/>
                <a:cs typeface="Economica"/>
                <a:sym typeface="Economica"/>
              </a:rPr>
              <a:t>‹#›</a:t>
            </a:fld>
            <a:endParaRPr b="0">
              <a:solidFill>
                <a:schemeClr val="dk1"/>
              </a:solidFill>
              <a:latin typeface="Economica"/>
              <a:ea typeface="Economica"/>
              <a:cs typeface="Economica"/>
              <a:sym typeface="Economica"/>
            </a:endParaRPr>
          </a:p>
        </p:txBody>
      </p:sp>
      <p:graphicFrame>
        <p:nvGraphicFramePr>
          <p:cNvPr id="578" name="Google Shape;578;g32b10a25ec7_0_108"/>
          <p:cNvGraphicFramePr/>
          <p:nvPr/>
        </p:nvGraphicFramePr>
        <p:xfrm>
          <a:off x="1391477" y="2469194"/>
          <a:ext cx="3000000" cy="3000000"/>
        </p:xfrm>
        <a:graphic>
          <a:graphicData uri="http://schemas.openxmlformats.org/drawingml/2006/table">
            <a:tbl>
              <a:tblPr bandRow="1" firstRow="1">
                <a:noFill/>
                <a:tableStyleId>{2EA80F96-18CD-4975-B26A-C9041A91148B}</a:tableStyleId>
              </a:tblPr>
              <a:tblGrid>
                <a:gridCol w="739625"/>
                <a:gridCol w="1294350"/>
                <a:gridCol w="1294350"/>
                <a:gridCol w="1201900"/>
                <a:gridCol w="5454825"/>
              </a:tblGrid>
              <a:tr h="504050">
                <a:tc>
                  <a:txBody>
                    <a:bodyPr/>
                    <a:lstStyle/>
                    <a:p>
                      <a:pPr indent="0" lvl="0" marL="0" marR="0" rtl="0" algn="ctr">
                        <a:lnSpc>
                          <a:spcPct val="100000"/>
                        </a:lnSpc>
                        <a:spcBef>
                          <a:spcPts val="0"/>
                        </a:spcBef>
                        <a:spcAft>
                          <a:spcPts val="0"/>
                        </a:spcAft>
                        <a:buClr>
                          <a:srgbClr val="000000"/>
                        </a:buClr>
                        <a:buSzPts val="1200"/>
                        <a:buFont typeface="Arial"/>
                        <a:buNone/>
                      </a:pPr>
                      <a:r>
                        <a:rPr b="0" lang="en-US" sz="1200" u="none" cap="none" strike="noStrike">
                          <a:solidFill>
                            <a:schemeClr val="dk1"/>
                          </a:solidFill>
                          <a:latin typeface="Malgun Gothic"/>
                          <a:ea typeface="Malgun Gothic"/>
                          <a:cs typeface="Malgun Gothic"/>
                          <a:sym typeface="Malgun Gothic"/>
                        </a:rPr>
                        <a:t>TxB </a:t>
                      </a:r>
                      <a:endParaRPr sz="1400" u="none" cap="none" strike="noStrike"/>
                    </a:p>
                    <a:p>
                      <a:pPr indent="0" lvl="0" marL="0" marR="0" rtl="0" algn="ctr">
                        <a:lnSpc>
                          <a:spcPct val="100000"/>
                        </a:lnSpc>
                        <a:spcBef>
                          <a:spcPts val="0"/>
                        </a:spcBef>
                        <a:spcAft>
                          <a:spcPts val="0"/>
                        </a:spcAft>
                        <a:buClr>
                          <a:srgbClr val="000000"/>
                        </a:buClr>
                        <a:buSzPts val="1200"/>
                        <a:buFont typeface="Arial"/>
                        <a:buNone/>
                      </a:pPr>
                      <a:r>
                        <a:rPr b="0" lang="en-US" sz="1200" u="none" cap="none" strike="noStrike">
                          <a:solidFill>
                            <a:schemeClr val="dk1"/>
                          </a:solidFill>
                          <a:latin typeface="Malgun Gothic"/>
                          <a:ea typeface="Malgun Gothic"/>
                          <a:cs typeface="Malgun Gothic"/>
                          <a:sym typeface="Malgun Gothic"/>
                        </a:rPr>
                        <a:t>id=1</a:t>
                      </a:r>
                      <a:endParaRPr sz="1400" u="none" cap="none" strike="noStrike"/>
                    </a:p>
                  </a:txBody>
                  <a:tcPr marT="45725" marB="45725" marR="121925" marL="1219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BFBFBF"/>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lang="en-US" sz="1200" u="none" cap="none" strike="noStrike">
                          <a:solidFill>
                            <a:schemeClr val="dk1"/>
                          </a:solidFill>
                          <a:latin typeface="Malgun Gothic"/>
                          <a:ea typeface="Malgun Gothic"/>
                          <a:cs typeface="Malgun Gothic"/>
                          <a:sym typeface="Malgun Gothic"/>
                        </a:rPr>
                        <a:t>I[v2]</a:t>
                      </a:r>
                      <a:endParaRPr sz="1400" u="none" cap="none" strike="noStrike"/>
                    </a:p>
                  </a:txBody>
                  <a:tcPr marT="45725" marB="45725" marR="121925" marL="1219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lang="en-US" sz="1200" u="none" cap="none" strike="noStrike">
                          <a:solidFill>
                            <a:schemeClr val="dk1"/>
                          </a:solidFill>
                          <a:latin typeface="Malgun Gothic"/>
                          <a:ea typeface="Malgun Gothic"/>
                          <a:cs typeface="Malgun Gothic"/>
                          <a:sym typeface="Malgun Gothic"/>
                        </a:rPr>
                        <a:t>B[v2]</a:t>
                      </a:r>
                      <a:endParaRPr sz="1400" u="none" cap="none" strike="noStrike"/>
                    </a:p>
                  </a:txBody>
                  <a:tcPr marT="45725" marB="45725" marR="121925" marL="1219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lang="en-US" sz="1200" u="none" cap="none" strike="noStrike">
                          <a:solidFill>
                            <a:schemeClr val="dk1"/>
                          </a:solidFill>
                          <a:latin typeface="Malgun Gothic"/>
                          <a:ea typeface="Malgun Gothic"/>
                          <a:cs typeface="Malgun Gothic"/>
                          <a:sym typeface="Malgun Gothic"/>
                        </a:rPr>
                        <a:t>Db</a:t>
                      </a:r>
                      <a:endParaRPr sz="1400" u="none" cap="none" strike="noStrike"/>
                    </a:p>
                  </a:txBody>
                  <a:tcPr marT="45725" marB="45725" marR="121925" marL="1219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t/>
                      </a:r>
                      <a:endParaRPr b="0" sz="1200" u="none" cap="none" strike="noStrike">
                        <a:solidFill>
                          <a:schemeClr val="dk1"/>
                        </a:solidFill>
                        <a:latin typeface="Malgun Gothic"/>
                        <a:ea typeface="Malgun Gothic"/>
                        <a:cs typeface="Malgun Gothic"/>
                        <a:sym typeface="Malgun Gothic"/>
                      </a:endParaRPr>
                    </a:p>
                  </a:txBody>
                  <a:tcPr marT="45725" marB="45725" marR="121925" marL="121925" anchor="ctr">
                    <a:lnL cap="flat" cmpd="sng" w="12700">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bl>
          </a:graphicData>
        </a:graphic>
      </p:graphicFrame>
      <p:cxnSp>
        <p:nvCxnSpPr>
          <p:cNvPr id="579" name="Google Shape;579;g32b10a25ec7_0_108"/>
          <p:cNvCxnSpPr/>
          <p:nvPr/>
        </p:nvCxnSpPr>
        <p:spPr>
          <a:xfrm>
            <a:off x="6877939" y="2698920"/>
            <a:ext cx="3538541" cy="0"/>
          </a:xfrm>
          <a:prstGeom prst="straightConnector1">
            <a:avLst/>
          </a:prstGeom>
          <a:noFill/>
          <a:ln cap="flat" cmpd="sng" w="12700">
            <a:solidFill>
              <a:schemeClr val="dk1"/>
            </a:solidFill>
            <a:prstDash val="solid"/>
            <a:round/>
            <a:headEnd len="sm" w="sm" type="none"/>
            <a:tailEnd len="med" w="med" type="triangle"/>
          </a:ln>
        </p:spPr>
      </p:cxnSp>
      <p:sp>
        <p:nvSpPr>
          <p:cNvPr id="580" name="Google Shape;580;g32b10a25ec7_0_108"/>
          <p:cNvSpPr txBox="1"/>
          <p:nvPr/>
        </p:nvSpPr>
        <p:spPr>
          <a:xfrm rot="-5400000">
            <a:off x="546477" y="2516037"/>
            <a:ext cx="848603" cy="41036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Malgun Gothic"/>
                <a:ea typeface="Malgun Gothic"/>
                <a:cs typeface="Malgun Gothic"/>
                <a:sym typeface="Malgun Gothic"/>
              </a:rPr>
              <a:t>Journal</a:t>
            </a:r>
            <a:endParaRPr b="0" i="0" sz="1400" u="none" cap="none" strike="noStrike">
              <a:solidFill>
                <a:schemeClr val="dk1"/>
              </a:solidFill>
              <a:latin typeface="Malgun Gothic"/>
              <a:ea typeface="Malgun Gothic"/>
              <a:cs typeface="Malgun Gothic"/>
              <a:sym typeface="Malgun Gothic"/>
            </a:endParaRPr>
          </a:p>
        </p:txBody>
      </p:sp>
      <p:sp>
        <p:nvSpPr>
          <p:cNvPr id="581" name="Google Shape;581;g32b10a25ec7_0_108"/>
          <p:cNvSpPr txBox="1"/>
          <p:nvPr/>
        </p:nvSpPr>
        <p:spPr>
          <a:xfrm>
            <a:off x="5020320" y="3210722"/>
            <a:ext cx="1747755"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Malgun Gothic"/>
                <a:ea typeface="Malgun Gothic"/>
                <a:cs typeface="Malgun Gothic"/>
                <a:sym typeface="Malgun Gothic"/>
              </a:rPr>
              <a:t>Transaction</a:t>
            </a:r>
            <a:endParaRPr b="0" i="0" sz="1400" u="none" cap="none" strike="noStrike">
              <a:solidFill>
                <a:schemeClr val="dk1"/>
              </a:solidFill>
              <a:latin typeface="Malgun Gothic"/>
              <a:ea typeface="Malgun Gothic"/>
              <a:cs typeface="Malgun Gothic"/>
              <a:sym typeface="Malgun Gothic"/>
            </a:endParaRPr>
          </a:p>
        </p:txBody>
      </p:sp>
      <p:graphicFrame>
        <p:nvGraphicFramePr>
          <p:cNvPr id="582" name="Google Shape;582;g32b10a25ec7_0_108"/>
          <p:cNvGraphicFramePr/>
          <p:nvPr/>
        </p:nvGraphicFramePr>
        <p:xfrm>
          <a:off x="1391477" y="4461118"/>
          <a:ext cx="3000000" cy="3000000"/>
        </p:xfrm>
        <a:graphic>
          <a:graphicData uri="http://schemas.openxmlformats.org/drawingml/2006/table">
            <a:tbl>
              <a:tblPr bandRow="1" firstRow="1">
                <a:noFill/>
                <a:tableStyleId>{2EA80F96-18CD-4975-B26A-C9041A91148B}</a:tableStyleId>
              </a:tblPr>
              <a:tblGrid>
                <a:gridCol w="739625"/>
                <a:gridCol w="1294350"/>
                <a:gridCol w="1294350"/>
                <a:gridCol w="1201900"/>
                <a:gridCol w="846300"/>
                <a:gridCol w="4608500"/>
              </a:tblGrid>
              <a:tr h="504050">
                <a:tc>
                  <a:txBody>
                    <a:bodyPr/>
                    <a:lstStyle/>
                    <a:p>
                      <a:pPr indent="0" lvl="0" marL="0" marR="0" rtl="0" algn="ctr">
                        <a:lnSpc>
                          <a:spcPct val="100000"/>
                        </a:lnSpc>
                        <a:spcBef>
                          <a:spcPts val="0"/>
                        </a:spcBef>
                        <a:spcAft>
                          <a:spcPts val="0"/>
                        </a:spcAft>
                        <a:buClr>
                          <a:srgbClr val="000000"/>
                        </a:buClr>
                        <a:buSzPts val="1200"/>
                        <a:buFont typeface="Arial"/>
                        <a:buNone/>
                      </a:pPr>
                      <a:r>
                        <a:rPr b="0" lang="en-US" sz="1200" u="none" cap="none" strike="noStrike">
                          <a:solidFill>
                            <a:schemeClr val="dk1"/>
                          </a:solidFill>
                          <a:latin typeface="Malgun Gothic"/>
                          <a:ea typeface="Malgun Gothic"/>
                          <a:cs typeface="Malgun Gothic"/>
                          <a:sym typeface="Malgun Gothic"/>
                        </a:rPr>
                        <a:t>TxB </a:t>
                      </a:r>
                      <a:endParaRPr sz="1400" u="none" cap="none" strike="noStrike"/>
                    </a:p>
                    <a:p>
                      <a:pPr indent="0" lvl="0" marL="0" marR="0" rtl="0" algn="ctr">
                        <a:lnSpc>
                          <a:spcPct val="100000"/>
                        </a:lnSpc>
                        <a:spcBef>
                          <a:spcPts val="0"/>
                        </a:spcBef>
                        <a:spcAft>
                          <a:spcPts val="0"/>
                        </a:spcAft>
                        <a:buClr>
                          <a:srgbClr val="000000"/>
                        </a:buClr>
                        <a:buSzPts val="1200"/>
                        <a:buFont typeface="Arial"/>
                        <a:buNone/>
                      </a:pPr>
                      <a:r>
                        <a:rPr b="0" lang="en-US" sz="1200" u="none" cap="none" strike="noStrike">
                          <a:solidFill>
                            <a:schemeClr val="dk1"/>
                          </a:solidFill>
                          <a:latin typeface="Malgun Gothic"/>
                          <a:ea typeface="Malgun Gothic"/>
                          <a:cs typeface="Malgun Gothic"/>
                          <a:sym typeface="Malgun Gothic"/>
                        </a:rPr>
                        <a:t>id=1</a:t>
                      </a:r>
                      <a:endParaRPr sz="1400" u="none" cap="none" strike="noStrike"/>
                    </a:p>
                  </a:txBody>
                  <a:tcPr marT="45725" marB="45725" marR="121925" marL="1219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BFBFBF"/>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lang="en-US" sz="1200" u="none" cap="none" strike="noStrike">
                          <a:solidFill>
                            <a:schemeClr val="dk1"/>
                          </a:solidFill>
                          <a:latin typeface="Malgun Gothic"/>
                          <a:ea typeface="Malgun Gothic"/>
                          <a:cs typeface="Malgun Gothic"/>
                          <a:sym typeface="Malgun Gothic"/>
                        </a:rPr>
                        <a:t>I[v2]</a:t>
                      </a:r>
                      <a:endParaRPr sz="1400" u="none" cap="none" strike="noStrike"/>
                    </a:p>
                  </a:txBody>
                  <a:tcPr marT="45725" marB="45725" marR="121925" marL="1219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lang="en-US" sz="1200" u="none" cap="none" strike="noStrike">
                          <a:solidFill>
                            <a:schemeClr val="dk1"/>
                          </a:solidFill>
                          <a:latin typeface="Malgun Gothic"/>
                          <a:ea typeface="Malgun Gothic"/>
                          <a:cs typeface="Malgun Gothic"/>
                          <a:sym typeface="Malgun Gothic"/>
                        </a:rPr>
                        <a:t>B[v2]</a:t>
                      </a:r>
                      <a:endParaRPr sz="1400" u="none" cap="none" strike="noStrike"/>
                    </a:p>
                  </a:txBody>
                  <a:tcPr marT="45725" marB="45725" marR="121925" marL="1219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lang="en-US" sz="1200" u="none" cap="none" strike="noStrike">
                          <a:solidFill>
                            <a:schemeClr val="dk1"/>
                          </a:solidFill>
                          <a:latin typeface="Malgun Gothic"/>
                          <a:ea typeface="Malgun Gothic"/>
                          <a:cs typeface="Malgun Gothic"/>
                          <a:sym typeface="Malgun Gothic"/>
                        </a:rPr>
                        <a:t>Db</a:t>
                      </a:r>
                      <a:endParaRPr sz="1400" u="none" cap="none" strike="noStrike"/>
                    </a:p>
                  </a:txBody>
                  <a:tcPr marT="45725" marB="45725" marR="121925" marL="121925"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lang="en-US" sz="1200" u="none" cap="none" strike="noStrike">
                          <a:solidFill>
                            <a:schemeClr val="dk1"/>
                          </a:solidFill>
                          <a:latin typeface="Malgun Gothic"/>
                          <a:ea typeface="Malgun Gothic"/>
                          <a:cs typeface="Malgun Gothic"/>
                          <a:sym typeface="Malgun Gothic"/>
                        </a:rPr>
                        <a:t>TxE</a:t>
                      </a:r>
                      <a:endParaRPr sz="1400" u="none" cap="none" strike="noStrike"/>
                    </a:p>
                    <a:p>
                      <a:pPr indent="0" lvl="0" marL="0" marR="0" rtl="0" algn="ctr">
                        <a:lnSpc>
                          <a:spcPct val="100000"/>
                        </a:lnSpc>
                        <a:spcBef>
                          <a:spcPts val="0"/>
                        </a:spcBef>
                        <a:spcAft>
                          <a:spcPts val="0"/>
                        </a:spcAft>
                        <a:buClr>
                          <a:srgbClr val="000000"/>
                        </a:buClr>
                        <a:buSzPts val="1200"/>
                        <a:buFont typeface="Arial"/>
                        <a:buNone/>
                      </a:pPr>
                      <a:r>
                        <a:rPr b="0" lang="en-US" sz="1200" u="none" cap="none" strike="noStrike">
                          <a:solidFill>
                            <a:schemeClr val="dk1"/>
                          </a:solidFill>
                          <a:latin typeface="Malgun Gothic"/>
                          <a:ea typeface="Malgun Gothic"/>
                          <a:cs typeface="Malgun Gothic"/>
                          <a:sym typeface="Malgun Gothic"/>
                        </a:rPr>
                        <a:t>id=1</a:t>
                      </a:r>
                      <a:endParaRPr b="0" sz="1200" u="none" cap="none" strike="noStrike">
                        <a:solidFill>
                          <a:schemeClr val="dk1"/>
                        </a:solidFill>
                        <a:latin typeface="Malgun Gothic"/>
                        <a:ea typeface="Malgun Gothic"/>
                        <a:cs typeface="Malgun Gothic"/>
                        <a:sym typeface="Malgun Gothic"/>
                      </a:endParaRPr>
                    </a:p>
                  </a:txBody>
                  <a:tcPr marT="45725" marB="45725" marR="121925" marL="1219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BFBFBF"/>
                    </a:solidFill>
                  </a:tcPr>
                </a:tc>
                <a:tc>
                  <a:txBody>
                    <a:bodyPr/>
                    <a:lstStyle/>
                    <a:p>
                      <a:pPr indent="0" lvl="0" marL="0" marR="0" rtl="0" algn="ctr">
                        <a:lnSpc>
                          <a:spcPct val="100000"/>
                        </a:lnSpc>
                        <a:spcBef>
                          <a:spcPts val="0"/>
                        </a:spcBef>
                        <a:spcAft>
                          <a:spcPts val="0"/>
                        </a:spcAft>
                        <a:buClr>
                          <a:srgbClr val="000000"/>
                        </a:buClr>
                        <a:buSzPts val="1200"/>
                        <a:buFont typeface="Arial"/>
                        <a:buNone/>
                      </a:pPr>
                      <a:r>
                        <a:t/>
                      </a:r>
                      <a:endParaRPr b="0" sz="1200" u="none" cap="none" strike="noStrike">
                        <a:solidFill>
                          <a:schemeClr val="dk1"/>
                        </a:solidFill>
                        <a:latin typeface="Malgun Gothic"/>
                        <a:ea typeface="Malgun Gothic"/>
                        <a:cs typeface="Malgun Gothic"/>
                        <a:sym typeface="Malgun Gothic"/>
                      </a:endParaRPr>
                    </a:p>
                  </a:txBody>
                  <a:tcPr marT="45725" marB="45725" marR="121925" marL="121925" anchor="ctr">
                    <a:lnL cap="flat" cmpd="sng" w="28575">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bl>
          </a:graphicData>
        </a:graphic>
      </p:graphicFrame>
      <p:cxnSp>
        <p:nvCxnSpPr>
          <p:cNvPr id="583" name="Google Shape;583;g32b10a25ec7_0_108"/>
          <p:cNvCxnSpPr/>
          <p:nvPr/>
        </p:nvCxnSpPr>
        <p:spPr>
          <a:xfrm>
            <a:off x="7248128" y="4713146"/>
            <a:ext cx="3538541" cy="0"/>
          </a:xfrm>
          <a:prstGeom prst="straightConnector1">
            <a:avLst/>
          </a:prstGeom>
          <a:noFill/>
          <a:ln cap="flat" cmpd="sng" w="12700">
            <a:solidFill>
              <a:schemeClr val="dk1"/>
            </a:solidFill>
            <a:prstDash val="solid"/>
            <a:round/>
            <a:headEnd len="sm" w="sm" type="none"/>
            <a:tailEnd len="med" w="med" type="triangle"/>
          </a:ln>
        </p:spPr>
      </p:cxnSp>
      <p:sp>
        <p:nvSpPr>
          <p:cNvPr id="584" name="Google Shape;584;g32b10a25ec7_0_108"/>
          <p:cNvSpPr txBox="1"/>
          <p:nvPr/>
        </p:nvSpPr>
        <p:spPr>
          <a:xfrm rot="-5400000">
            <a:off x="546477" y="4507961"/>
            <a:ext cx="848603" cy="41036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Malgun Gothic"/>
                <a:ea typeface="Malgun Gothic"/>
                <a:cs typeface="Malgun Gothic"/>
                <a:sym typeface="Malgun Gothic"/>
              </a:rPr>
              <a:t>Journal</a:t>
            </a:r>
            <a:endParaRPr b="0" i="0" sz="1400" u="none" cap="none" strike="noStrike">
              <a:solidFill>
                <a:schemeClr val="dk1"/>
              </a:solidFill>
              <a:latin typeface="Malgun Gothic"/>
              <a:ea typeface="Malgun Gothic"/>
              <a:cs typeface="Malgun Gothic"/>
              <a:sym typeface="Malgun Gothic"/>
            </a:endParaRPr>
          </a:p>
        </p:txBody>
      </p:sp>
      <p:sp>
        <p:nvSpPr>
          <p:cNvPr id="585" name="Google Shape;585;g32b10a25ec7_0_108"/>
          <p:cNvSpPr txBox="1"/>
          <p:nvPr/>
        </p:nvSpPr>
        <p:spPr>
          <a:xfrm>
            <a:off x="5020320" y="5209455"/>
            <a:ext cx="1747755"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Malgun Gothic"/>
                <a:ea typeface="Malgun Gothic"/>
                <a:cs typeface="Malgun Gothic"/>
                <a:sym typeface="Malgun Gothic"/>
              </a:rPr>
              <a:t>Transaction</a:t>
            </a:r>
            <a:endParaRPr b="0" i="0" sz="1400" u="none" cap="none" strike="noStrike">
              <a:solidFill>
                <a:schemeClr val="dk1"/>
              </a:solidFill>
              <a:latin typeface="Malgun Gothic"/>
              <a:ea typeface="Malgun Gothic"/>
              <a:cs typeface="Malgun Gothic"/>
              <a:sym typeface="Malgun Gothic"/>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9" name="Shape 589"/>
        <p:cNvGrpSpPr/>
        <p:nvPr/>
      </p:nvGrpSpPr>
      <p:grpSpPr>
        <a:xfrm>
          <a:off x="0" y="0"/>
          <a:ext cx="0" cy="0"/>
          <a:chOff x="0" y="0"/>
          <a:chExt cx="0" cy="0"/>
        </a:xfrm>
      </p:grpSpPr>
      <p:sp>
        <p:nvSpPr>
          <p:cNvPr id="590" name="Google Shape;590;g32b10a25ec7_0_122"/>
          <p:cNvSpPr txBox="1"/>
          <p:nvPr>
            <p:ph type="title"/>
          </p:nvPr>
        </p:nvSpPr>
        <p:spPr>
          <a:xfrm>
            <a:off x="554133" y="421233"/>
            <a:ext cx="15147733" cy="1108400"/>
          </a:xfrm>
          <a:prstGeom prst="rect">
            <a:avLst/>
          </a:prstGeom>
          <a:noFill/>
          <a:ln>
            <a:noFill/>
          </a:ln>
          <a:effectLst>
            <a:outerShdw rotWithShape="0" algn="ctr" dir="2700000" dist="17961">
              <a:schemeClr val="dk1"/>
            </a:outerShdw>
          </a:effectLst>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4200"/>
              <a:buNone/>
            </a:pPr>
            <a:r>
              <a:rPr lang="en-US">
                <a:solidFill>
                  <a:srgbClr val="00B050"/>
                </a:solidFill>
              </a:rPr>
              <a:t>To avoid data being inconsistent (Cont.)</a:t>
            </a:r>
            <a:endParaRPr>
              <a:solidFill>
                <a:srgbClr val="00B050"/>
              </a:solidFill>
            </a:endParaRPr>
          </a:p>
        </p:txBody>
      </p:sp>
      <p:sp>
        <p:nvSpPr>
          <p:cNvPr id="591" name="Google Shape;591;g32b10a25ec7_0_122"/>
          <p:cNvSpPr txBox="1"/>
          <p:nvPr>
            <p:ph idx="1" type="body"/>
          </p:nvPr>
        </p:nvSpPr>
        <p:spPr>
          <a:xfrm>
            <a:off x="554127" y="1633625"/>
            <a:ext cx="11119200" cy="4472100"/>
          </a:xfrm>
          <a:prstGeom prst="rect">
            <a:avLst/>
          </a:prstGeom>
          <a:noFill/>
          <a:ln>
            <a:noFill/>
          </a:ln>
        </p:spPr>
        <p:txBody>
          <a:bodyPr anchorCtr="0" anchor="t" bIns="45700" lIns="91425" spcFirstLastPara="1" rIns="91425" wrap="square" tIns="45700">
            <a:normAutofit/>
          </a:bodyPr>
          <a:lstStyle/>
          <a:p>
            <a:pPr indent="-342900" lvl="0" marL="342900" rtl="0" algn="l">
              <a:lnSpc>
                <a:spcPct val="150000"/>
              </a:lnSpc>
              <a:spcBef>
                <a:spcPts val="0"/>
              </a:spcBef>
              <a:spcAft>
                <a:spcPts val="0"/>
              </a:spcAft>
              <a:buClr>
                <a:srgbClr val="002060"/>
              </a:buClr>
              <a:buSzPts val="1300"/>
              <a:buChar char="●"/>
            </a:pPr>
            <a:r>
              <a:rPr b="1" lang="en-US"/>
              <a:t>Journal write</a:t>
            </a:r>
            <a:r>
              <a:rPr lang="en-US"/>
              <a:t>: write the contents of the transaction to the log</a:t>
            </a:r>
            <a:endParaRPr/>
          </a:p>
          <a:p>
            <a:pPr indent="-342900" lvl="0" marL="342900" rtl="0" algn="l">
              <a:lnSpc>
                <a:spcPct val="150000"/>
              </a:lnSpc>
              <a:spcBef>
                <a:spcPts val="400"/>
              </a:spcBef>
              <a:spcAft>
                <a:spcPts val="0"/>
              </a:spcAft>
              <a:buClr>
                <a:srgbClr val="002060"/>
              </a:buClr>
              <a:buSzPts val="1300"/>
              <a:buChar char="●"/>
            </a:pPr>
            <a:r>
              <a:rPr b="1" lang="en-US"/>
              <a:t>Journal commit</a:t>
            </a:r>
            <a:r>
              <a:rPr lang="en-US"/>
              <a:t>: write the transaction commit block</a:t>
            </a:r>
            <a:endParaRPr/>
          </a:p>
          <a:p>
            <a:pPr indent="-342900" lvl="0" marL="342900" rtl="0" algn="l">
              <a:lnSpc>
                <a:spcPct val="150000"/>
              </a:lnSpc>
              <a:spcBef>
                <a:spcPts val="400"/>
              </a:spcBef>
              <a:spcAft>
                <a:spcPts val="0"/>
              </a:spcAft>
              <a:buClr>
                <a:srgbClr val="002060"/>
              </a:buClr>
              <a:buSzPts val="1300"/>
              <a:buChar char="●"/>
            </a:pPr>
            <a:r>
              <a:rPr b="1" lang="en-US"/>
              <a:t>Checkpoint</a:t>
            </a:r>
            <a:r>
              <a:rPr lang="en-US"/>
              <a:t>: write the contents of the update to their locations.</a:t>
            </a:r>
            <a:endParaRPr/>
          </a:p>
        </p:txBody>
      </p:sp>
      <p:sp>
        <p:nvSpPr>
          <p:cNvPr id="592" name="Google Shape;592;g32b10a25ec7_0_122"/>
          <p:cNvSpPr txBox="1"/>
          <p:nvPr>
            <p:ph idx="12" type="sldNum"/>
          </p:nvPr>
        </p:nvSpPr>
        <p:spPr>
          <a:xfrm>
            <a:off x="15062148" y="6217623"/>
            <a:ext cx="975467" cy="524800"/>
          </a:xfrm>
          <a:prstGeom prst="rect">
            <a:avLst/>
          </a:prstGeom>
          <a:noFill/>
          <a:ln>
            <a:noFill/>
          </a:ln>
        </p:spPr>
        <p:txBody>
          <a:bodyPr anchorCtr="0" anchor="ctr" bIns="45700" lIns="91425" spcFirstLastPara="1" rIns="91425" wrap="square" tIns="45700">
            <a:normAutofit/>
          </a:bodyPr>
          <a:lstStyle/>
          <a:p>
            <a:pPr indent="0" lvl="0" marL="0" rtl="0" algn="r">
              <a:lnSpc>
                <a:spcPct val="100000"/>
              </a:lnSpc>
              <a:spcBef>
                <a:spcPts val="0"/>
              </a:spcBef>
              <a:spcAft>
                <a:spcPts val="0"/>
              </a:spcAft>
              <a:buSzPts val="1000"/>
              <a:buNone/>
            </a:pPr>
            <a:fld id="{00000000-1234-1234-1234-123412341234}" type="slidenum">
              <a:rPr b="0" lang="en-US">
                <a:solidFill>
                  <a:schemeClr val="dk1"/>
                </a:solidFill>
                <a:latin typeface="Economica"/>
                <a:ea typeface="Economica"/>
                <a:cs typeface="Economica"/>
                <a:sym typeface="Economica"/>
              </a:rPr>
              <a:t>‹#›</a:t>
            </a:fld>
            <a:endParaRPr b="0">
              <a:solidFill>
                <a:schemeClr val="dk1"/>
              </a:solidFill>
              <a:latin typeface="Economica"/>
              <a:ea typeface="Economica"/>
              <a:cs typeface="Economica"/>
              <a:sym typeface="Economica"/>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6" name="Shape 596"/>
        <p:cNvGrpSpPr/>
        <p:nvPr/>
      </p:nvGrpSpPr>
      <p:grpSpPr>
        <a:xfrm>
          <a:off x="0" y="0"/>
          <a:ext cx="0" cy="0"/>
          <a:chOff x="0" y="0"/>
          <a:chExt cx="0" cy="0"/>
        </a:xfrm>
      </p:grpSpPr>
      <p:sp>
        <p:nvSpPr>
          <p:cNvPr id="597" name="Google Shape;597;g32b10a25ec7_0_128"/>
          <p:cNvSpPr txBox="1"/>
          <p:nvPr>
            <p:ph type="title"/>
          </p:nvPr>
        </p:nvSpPr>
        <p:spPr>
          <a:xfrm>
            <a:off x="554133" y="421233"/>
            <a:ext cx="15147733" cy="1108400"/>
          </a:xfrm>
          <a:prstGeom prst="rect">
            <a:avLst/>
          </a:prstGeom>
          <a:noFill/>
          <a:ln>
            <a:noFill/>
          </a:ln>
          <a:effectLst>
            <a:outerShdw rotWithShape="0" algn="ctr" dir="2700000" dist="17961">
              <a:schemeClr val="dk1"/>
            </a:outerShdw>
          </a:effectLst>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4200"/>
              <a:buNone/>
            </a:pPr>
            <a:r>
              <a:rPr lang="en-US">
                <a:solidFill>
                  <a:srgbClr val="00B050"/>
                </a:solidFill>
              </a:rPr>
              <a:t>Recovery</a:t>
            </a:r>
            <a:endParaRPr>
              <a:solidFill>
                <a:srgbClr val="00B050"/>
              </a:solidFill>
            </a:endParaRPr>
          </a:p>
        </p:txBody>
      </p:sp>
      <p:sp>
        <p:nvSpPr>
          <p:cNvPr id="598" name="Google Shape;598;g32b10a25ec7_0_128"/>
          <p:cNvSpPr txBox="1"/>
          <p:nvPr>
            <p:ph idx="1" type="body"/>
          </p:nvPr>
        </p:nvSpPr>
        <p:spPr>
          <a:xfrm>
            <a:off x="554127" y="1633625"/>
            <a:ext cx="11119200" cy="4472100"/>
          </a:xfrm>
          <a:prstGeom prst="rect">
            <a:avLst/>
          </a:prstGeom>
          <a:noFill/>
          <a:ln>
            <a:noFill/>
          </a:ln>
        </p:spPr>
        <p:txBody>
          <a:bodyPr anchorCtr="0" anchor="t" bIns="45700" lIns="91425" spcFirstLastPara="1" rIns="91425" wrap="square" tIns="45700">
            <a:normAutofit/>
          </a:bodyPr>
          <a:lstStyle/>
          <a:p>
            <a:pPr indent="-342900" lvl="0" marL="342900" rtl="0" algn="l">
              <a:lnSpc>
                <a:spcPct val="150000"/>
              </a:lnSpc>
              <a:spcBef>
                <a:spcPts val="0"/>
              </a:spcBef>
              <a:spcAft>
                <a:spcPts val="0"/>
              </a:spcAft>
              <a:buClr>
                <a:srgbClr val="002060"/>
              </a:buClr>
              <a:buSzPts val="1300"/>
              <a:buChar char="●"/>
            </a:pPr>
            <a:r>
              <a:rPr lang="en-US"/>
              <a:t>If the crash happens, before the transaction is written to the log</a:t>
            </a:r>
            <a:endParaRPr/>
          </a:p>
          <a:p>
            <a:pPr indent="-285750" lvl="1" marL="742950" rtl="0" algn="l">
              <a:lnSpc>
                <a:spcPct val="150000"/>
              </a:lnSpc>
              <a:spcBef>
                <a:spcPts val="360"/>
              </a:spcBef>
              <a:spcAft>
                <a:spcPts val="0"/>
              </a:spcAft>
              <a:buSzPts val="1800"/>
              <a:buChar char="○"/>
            </a:pPr>
            <a:r>
              <a:rPr lang="en-US"/>
              <a:t>The pending update is skipped.</a:t>
            </a:r>
            <a:endParaRPr/>
          </a:p>
          <a:p>
            <a:pPr indent="-171450" lvl="1" marL="742950" rtl="0" algn="l">
              <a:lnSpc>
                <a:spcPct val="150000"/>
              </a:lnSpc>
              <a:spcBef>
                <a:spcPts val="360"/>
              </a:spcBef>
              <a:spcAft>
                <a:spcPts val="0"/>
              </a:spcAft>
              <a:buSzPts val="1800"/>
              <a:buNone/>
            </a:pPr>
            <a:r>
              <a:t/>
            </a:r>
            <a:endParaRPr/>
          </a:p>
          <a:p>
            <a:pPr indent="-342900" lvl="0" marL="342900" rtl="0" algn="l">
              <a:lnSpc>
                <a:spcPct val="150000"/>
              </a:lnSpc>
              <a:spcBef>
                <a:spcPts val="400"/>
              </a:spcBef>
              <a:spcAft>
                <a:spcPts val="0"/>
              </a:spcAft>
              <a:buClr>
                <a:srgbClr val="002060"/>
              </a:buClr>
              <a:buSzPts val="1300"/>
              <a:buChar char="●"/>
            </a:pPr>
            <a:r>
              <a:rPr lang="en-US"/>
              <a:t>If the crash happens, after the transactions is written to the log, but before the checkpoint.</a:t>
            </a:r>
            <a:endParaRPr/>
          </a:p>
          <a:p>
            <a:pPr indent="-285750" lvl="1" marL="742950" rtl="0" algn="l">
              <a:lnSpc>
                <a:spcPct val="150000"/>
              </a:lnSpc>
              <a:spcBef>
                <a:spcPts val="360"/>
              </a:spcBef>
              <a:spcAft>
                <a:spcPts val="0"/>
              </a:spcAft>
              <a:buSzPts val="1800"/>
              <a:buChar char="○"/>
            </a:pPr>
            <a:r>
              <a:rPr b="1" lang="en-US"/>
              <a:t>Recover</a:t>
            </a:r>
            <a:r>
              <a:rPr lang="en-US"/>
              <a:t> the update as follow:</a:t>
            </a:r>
            <a:endParaRPr/>
          </a:p>
          <a:p>
            <a:pPr indent="-228600" lvl="2" marL="1143000" rtl="0" algn="l">
              <a:lnSpc>
                <a:spcPct val="150000"/>
              </a:lnSpc>
              <a:spcBef>
                <a:spcPts val="320"/>
              </a:spcBef>
              <a:spcAft>
                <a:spcPts val="0"/>
              </a:spcAft>
              <a:buSzPts val="1040"/>
              <a:buChar char="■"/>
            </a:pPr>
            <a:r>
              <a:rPr lang="en-US"/>
              <a:t>Scan the log and look for transactions that have committed to the disk.</a:t>
            </a:r>
            <a:endParaRPr/>
          </a:p>
          <a:p>
            <a:pPr indent="-228600" lvl="2" marL="1143000" rtl="0" algn="l">
              <a:lnSpc>
                <a:spcPct val="150000"/>
              </a:lnSpc>
              <a:spcBef>
                <a:spcPts val="320"/>
              </a:spcBef>
              <a:spcAft>
                <a:spcPts val="0"/>
              </a:spcAft>
              <a:buSzPts val="1040"/>
              <a:buChar char="■"/>
            </a:pPr>
            <a:r>
              <a:rPr lang="en-US"/>
              <a:t>Transactions are replayed</a:t>
            </a:r>
            <a:r>
              <a:rPr lang="en-US">
                <a:solidFill>
                  <a:schemeClr val="dk2"/>
                </a:solidFill>
              </a:rPr>
              <a:t>.</a:t>
            </a:r>
            <a:endParaRPr>
              <a:solidFill>
                <a:schemeClr val="dk2"/>
              </a:solidFill>
            </a:endParaRPr>
          </a:p>
          <a:p>
            <a:pPr indent="-260350" lvl="0" marL="342900" rtl="0" algn="l">
              <a:lnSpc>
                <a:spcPct val="150000"/>
              </a:lnSpc>
              <a:spcBef>
                <a:spcPts val="400"/>
              </a:spcBef>
              <a:spcAft>
                <a:spcPts val="0"/>
              </a:spcAft>
              <a:buClr>
                <a:srgbClr val="002060"/>
              </a:buClr>
              <a:buSzPts val="1300"/>
              <a:buNone/>
            </a:pPr>
            <a:r>
              <a:t/>
            </a:r>
            <a:endParaRPr/>
          </a:p>
          <a:p>
            <a:pPr indent="0" lvl="1" marL="457200" rtl="0" algn="l">
              <a:lnSpc>
                <a:spcPct val="150000"/>
              </a:lnSpc>
              <a:spcBef>
                <a:spcPts val="360"/>
              </a:spcBef>
              <a:spcAft>
                <a:spcPts val="0"/>
              </a:spcAft>
              <a:buSzPts val="1800"/>
              <a:buNone/>
            </a:pPr>
            <a:r>
              <a:rPr lang="en-US"/>
              <a:t>	 </a:t>
            </a:r>
            <a:endParaRPr/>
          </a:p>
        </p:txBody>
      </p:sp>
      <p:sp>
        <p:nvSpPr>
          <p:cNvPr id="599" name="Google Shape;599;g32b10a25ec7_0_128"/>
          <p:cNvSpPr txBox="1"/>
          <p:nvPr>
            <p:ph idx="12" type="sldNum"/>
          </p:nvPr>
        </p:nvSpPr>
        <p:spPr>
          <a:xfrm>
            <a:off x="15062148" y="6217623"/>
            <a:ext cx="975467" cy="524800"/>
          </a:xfrm>
          <a:prstGeom prst="rect">
            <a:avLst/>
          </a:prstGeom>
          <a:noFill/>
          <a:ln>
            <a:noFill/>
          </a:ln>
        </p:spPr>
        <p:txBody>
          <a:bodyPr anchorCtr="0" anchor="ctr" bIns="45700" lIns="91425" spcFirstLastPara="1" rIns="91425" wrap="square" tIns="45700">
            <a:normAutofit/>
          </a:bodyPr>
          <a:lstStyle/>
          <a:p>
            <a:pPr indent="0" lvl="0" marL="0" rtl="0" algn="r">
              <a:lnSpc>
                <a:spcPct val="100000"/>
              </a:lnSpc>
              <a:spcBef>
                <a:spcPts val="0"/>
              </a:spcBef>
              <a:spcAft>
                <a:spcPts val="0"/>
              </a:spcAft>
              <a:buSzPts val="1000"/>
              <a:buNone/>
            </a:pPr>
            <a:fld id="{00000000-1234-1234-1234-123412341234}" type="slidenum">
              <a:rPr b="0" lang="en-US">
                <a:solidFill>
                  <a:schemeClr val="dk1"/>
                </a:solidFill>
                <a:latin typeface="Economica"/>
                <a:ea typeface="Economica"/>
                <a:cs typeface="Economica"/>
                <a:sym typeface="Economica"/>
              </a:rPr>
              <a:t>‹#›</a:t>
            </a:fld>
            <a:endParaRPr b="0">
              <a:solidFill>
                <a:schemeClr val="dk1"/>
              </a:solidFill>
              <a:latin typeface="Economica"/>
              <a:ea typeface="Economica"/>
              <a:cs typeface="Economica"/>
              <a:sym typeface="Economica"/>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3" name="Shape 603"/>
        <p:cNvGrpSpPr/>
        <p:nvPr/>
      </p:nvGrpSpPr>
      <p:grpSpPr>
        <a:xfrm>
          <a:off x="0" y="0"/>
          <a:ext cx="0" cy="0"/>
          <a:chOff x="0" y="0"/>
          <a:chExt cx="0" cy="0"/>
        </a:xfrm>
      </p:grpSpPr>
      <p:sp>
        <p:nvSpPr>
          <p:cNvPr id="604" name="Google Shape;604;g32b10a25ec7_0_134"/>
          <p:cNvSpPr txBox="1"/>
          <p:nvPr>
            <p:ph type="title"/>
          </p:nvPr>
        </p:nvSpPr>
        <p:spPr>
          <a:xfrm>
            <a:off x="554133" y="421233"/>
            <a:ext cx="15147733" cy="1108400"/>
          </a:xfrm>
          <a:prstGeom prst="rect">
            <a:avLst/>
          </a:prstGeom>
          <a:noFill/>
          <a:ln>
            <a:noFill/>
          </a:ln>
          <a:effectLst>
            <a:outerShdw rotWithShape="0" algn="ctr" dir="2700000" dist="17961">
              <a:schemeClr val="dk1"/>
            </a:outerShdw>
          </a:effectLst>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4200"/>
              <a:buNone/>
            </a:pPr>
            <a:r>
              <a:rPr lang="en-US">
                <a:solidFill>
                  <a:srgbClr val="00B050"/>
                </a:solidFill>
              </a:rPr>
              <a:t>Batching Log Updates</a:t>
            </a:r>
            <a:endParaRPr>
              <a:solidFill>
                <a:srgbClr val="00B050"/>
              </a:solidFill>
            </a:endParaRPr>
          </a:p>
        </p:txBody>
      </p:sp>
      <p:sp>
        <p:nvSpPr>
          <p:cNvPr id="605" name="Google Shape;605;g32b10a25ec7_0_134"/>
          <p:cNvSpPr txBox="1"/>
          <p:nvPr>
            <p:ph idx="1" type="body"/>
          </p:nvPr>
        </p:nvSpPr>
        <p:spPr>
          <a:xfrm>
            <a:off x="554127" y="1633625"/>
            <a:ext cx="11119200" cy="4472100"/>
          </a:xfrm>
          <a:prstGeom prst="rect">
            <a:avLst/>
          </a:prstGeom>
          <a:noFill/>
          <a:ln>
            <a:noFill/>
          </a:ln>
        </p:spPr>
        <p:txBody>
          <a:bodyPr anchorCtr="0" anchor="t" bIns="45700" lIns="91425" spcFirstLastPara="1" rIns="91425" wrap="square" tIns="45700">
            <a:normAutofit/>
          </a:bodyPr>
          <a:lstStyle/>
          <a:p>
            <a:pPr indent="-342900" lvl="0" marL="342900" rtl="0" algn="l">
              <a:lnSpc>
                <a:spcPct val="150000"/>
              </a:lnSpc>
              <a:spcBef>
                <a:spcPts val="0"/>
              </a:spcBef>
              <a:spcAft>
                <a:spcPts val="0"/>
              </a:spcAft>
              <a:buClr>
                <a:srgbClr val="002060"/>
              </a:buClr>
              <a:buSzPts val="1170"/>
              <a:buChar char="●"/>
            </a:pPr>
            <a:r>
              <a:rPr lang="en-US" sz="1800"/>
              <a:t>If we create two files in same directory, the same inode and the directory entry block is to the log and committed twice.</a:t>
            </a:r>
            <a:endParaRPr/>
          </a:p>
          <a:p>
            <a:pPr indent="-268605" lvl="0" marL="342900" rtl="0" algn="l">
              <a:lnSpc>
                <a:spcPct val="150000"/>
              </a:lnSpc>
              <a:spcBef>
                <a:spcPts val="360"/>
              </a:spcBef>
              <a:spcAft>
                <a:spcPts val="0"/>
              </a:spcAft>
              <a:buClr>
                <a:srgbClr val="002060"/>
              </a:buClr>
              <a:buSzPts val="1170"/>
              <a:buNone/>
            </a:pPr>
            <a:r>
              <a:t/>
            </a:r>
            <a:endParaRPr sz="1800"/>
          </a:p>
          <a:p>
            <a:pPr indent="-342900" lvl="0" marL="342900" rtl="0" algn="l">
              <a:lnSpc>
                <a:spcPct val="150000"/>
              </a:lnSpc>
              <a:spcBef>
                <a:spcPts val="360"/>
              </a:spcBef>
              <a:spcAft>
                <a:spcPts val="0"/>
              </a:spcAft>
              <a:buClr>
                <a:srgbClr val="002060"/>
              </a:buClr>
              <a:buSzPts val="1170"/>
              <a:buChar char="●"/>
            </a:pPr>
            <a:r>
              <a:rPr lang="en-US" sz="1800"/>
              <a:t>To reduce excessive write traffic to disk, journaling manage the</a:t>
            </a:r>
            <a:r>
              <a:rPr b="1" lang="en-US" sz="1800"/>
              <a:t> global transaction</a:t>
            </a:r>
            <a:r>
              <a:rPr lang="en-US" sz="1800"/>
              <a:t>.</a:t>
            </a:r>
            <a:endParaRPr/>
          </a:p>
          <a:p>
            <a:pPr indent="-285750" lvl="1" marL="742950" rtl="0" algn="l">
              <a:lnSpc>
                <a:spcPct val="150000"/>
              </a:lnSpc>
              <a:spcBef>
                <a:spcPts val="320"/>
              </a:spcBef>
              <a:spcAft>
                <a:spcPts val="0"/>
              </a:spcAft>
              <a:buSzPts val="1600"/>
              <a:buChar char="○"/>
            </a:pPr>
            <a:r>
              <a:rPr lang="en-US" sz="1600"/>
              <a:t>Write the content of the global transaction forced by synchronous request.</a:t>
            </a:r>
            <a:endParaRPr/>
          </a:p>
          <a:p>
            <a:pPr indent="-285750" lvl="1" marL="742950" rtl="0" algn="l">
              <a:lnSpc>
                <a:spcPct val="150000"/>
              </a:lnSpc>
              <a:spcBef>
                <a:spcPts val="320"/>
              </a:spcBef>
              <a:spcAft>
                <a:spcPts val="0"/>
              </a:spcAft>
              <a:buSzPts val="1600"/>
              <a:buChar char="○"/>
            </a:pPr>
            <a:r>
              <a:rPr lang="en-US" sz="1600"/>
              <a:t>Write the content of the global transaction after timeout of 5 seconds. </a:t>
            </a:r>
            <a:endParaRPr/>
          </a:p>
          <a:p>
            <a:pPr indent="-184150" lvl="1" marL="742950" rtl="0" algn="l">
              <a:lnSpc>
                <a:spcPct val="150000"/>
              </a:lnSpc>
              <a:spcBef>
                <a:spcPts val="320"/>
              </a:spcBef>
              <a:spcAft>
                <a:spcPts val="0"/>
              </a:spcAft>
              <a:buSzPts val="1600"/>
              <a:buNone/>
            </a:pPr>
            <a:r>
              <a:t/>
            </a:r>
            <a:endParaRPr sz="1600"/>
          </a:p>
        </p:txBody>
      </p:sp>
      <p:sp>
        <p:nvSpPr>
          <p:cNvPr id="606" name="Google Shape;606;g32b10a25ec7_0_134"/>
          <p:cNvSpPr txBox="1"/>
          <p:nvPr>
            <p:ph idx="12" type="sldNum"/>
          </p:nvPr>
        </p:nvSpPr>
        <p:spPr>
          <a:xfrm>
            <a:off x="15062148" y="6217623"/>
            <a:ext cx="975467" cy="524800"/>
          </a:xfrm>
          <a:prstGeom prst="rect">
            <a:avLst/>
          </a:prstGeom>
          <a:noFill/>
          <a:ln>
            <a:noFill/>
          </a:ln>
        </p:spPr>
        <p:txBody>
          <a:bodyPr anchorCtr="0" anchor="ctr" bIns="45700" lIns="91425" spcFirstLastPara="1" rIns="91425" wrap="square" tIns="45700">
            <a:normAutofit/>
          </a:bodyPr>
          <a:lstStyle/>
          <a:p>
            <a:pPr indent="0" lvl="0" marL="0" rtl="0" algn="r">
              <a:lnSpc>
                <a:spcPct val="100000"/>
              </a:lnSpc>
              <a:spcBef>
                <a:spcPts val="0"/>
              </a:spcBef>
              <a:spcAft>
                <a:spcPts val="0"/>
              </a:spcAft>
              <a:buSzPts val="1000"/>
              <a:buNone/>
            </a:pPr>
            <a:fld id="{00000000-1234-1234-1234-123412341234}" type="slidenum">
              <a:rPr b="0" lang="en-US">
                <a:solidFill>
                  <a:schemeClr val="dk1"/>
                </a:solidFill>
                <a:latin typeface="Economica"/>
                <a:ea typeface="Economica"/>
                <a:cs typeface="Economica"/>
                <a:sym typeface="Economica"/>
              </a:rPr>
              <a:t>‹#›</a:t>
            </a:fld>
            <a:endParaRPr b="0">
              <a:solidFill>
                <a:schemeClr val="dk1"/>
              </a:solidFill>
              <a:latin typeface="Economica"/>
              <a:ea typeface="Economica"/>
              <a:cs typeface="Economica"/>
              <a:sym typeface="Economic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9"/>
          <p:cNvSpPr txBox="1"/>
          <p:nvPr>
            <p:ph type="title"/>
          </p:nvPr>
        </p:nvSpPr>
        <p:spPr>
          <a:xfrm>
            <a:off x="415600" y="421233"/>
            <a:ext cx="11360700" cy="11085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en-US">
                <a:solidFill>
                  <a:srgbClr val="00B050"/>
                </a:solidFill>
              </a:rPr>
              <a:t>File System Concept (cont.)</a:t>
            </a:r>
            <a:endParaRPr/>
          </a:p>
        </p:txBody>
      </p:sp>
      <p:sp>
        <p:nvSpPr>
          <p:cNvPr id="99" name="Google Shape;99;p9"/>
          <p:cNvSpPr txBox="1"/>
          <p:nvPr>
            <p:ph idx="1" type="body"/>
          </p:nvPr>
        </p:nvSpPr>
        <p:spPr>
          <a:xfrm>
            <a:off x="415600" y="1633633"/>
            <a:ext cx="11360700" cy="4472100"/>
          </a:xfrm>
          <a:prstGeom prst="rect">
            <a:avLst/>
          </a:prstGeom>
          <a:blipFill rotWithShape="1">
            <a:blip r:embed="rId3">
              <a:alphaModFix/>
            </a:blip>
            <a:stretch>
              <a:fillRect b="0" l="0" r="0" t="0"/>
            </a:stretch>
          </a:blipFill>
          <a:ln>
            <a:noFill/>
          </a:ln>
        </p:spPr>
        <p:txBody>
          <a:bodyPr anchorCtr="0" anchor="t" bIns="91425" lIns="91425" spcFirstLastPara="1" rIns="91425" wrap="square" tIns="91425">
            <a:normAutofit/>
          </a:bodyPr>
          <a:lstStyle/>
          <a:p>
            <a:pPr indent="-457188" lvl="0" marL="609585" rtl="0" algn="l">
              <a:lnSpc>
                <a:spcPct val="115000"/>
              </a:lnSpc>
              <a:spcBef>
                <a:spcPts val="0"/>
              </a:spcBef>
              <a:spcAft>
                <a:spcPts val="0"/>
              </a:spcAft>
              <a:buSzPts val="1800"/>
              <a:buChar char="●"/>
            </a:pPr>
            <a:r>
              <a:rPr lang="en-US"/>
              <a:t> </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0" name="Shape 610"/>
        <p:cNvGrpSpPr/>
        <p:nvPr/>
      </p:nvGrpSpPr>
      <p:grpSpPr>
        <a:xfrm>
          <a:off x="0" y="0"/>
          <a:ext cx="0" cy="0"/>
          <a:chOff x="0" y="0"/>
          <a:chExt cx="0" cy="0"/>
        </a:xfrm>
      </p:grpSpPr>
      <p:sp>
        <p:nvSpPr>
          <p:cNvPr id="611" name="Google Shape;611;g32b10a25ec7_0_140"/>
          <p:cNvSpPr txBox="1"/>
          <p:nvPr>
            <p:ph type="title"/>
          </p:nvPr>
        </p:nvSpPr>
        <p:spPr>
          <a:xfrm>
            <a:off x="554133" y="421233"/>
            <a:ext cx="15147733" cy="1108400"/>
          </a:xfrm>
          <a:prstGeom prst="rect">
            <a:avLst/>
          </a:prstGeom>
          <a:noFill/>
          <a:ln>
            <a:noFill/>
          </a:ln>
          <a:effectLst>
            <a:outerShdw rotWithShape="0" algn="ctr" dir="2700000" dist="17961">
              <a:schemeClr val="dk1"/>
            </a:outerShdw>
          </a:effectLst>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4200"/>
              <a:buNone/>
            </a:pPr>
            <a:r>
              <a:rPr lang="en-US">
                <a:solidFill>
                  <a:srgbClr val="00B050"/>
                </a:solidFill>
              </a:rPr>
              <a:t>Making the log finite</a:t>
            </a:r>
            <a:endParaRPr>
              <a:solidFill>
                <a:srgbClr val="00B050"/>
              </a:solidFill>
            </a:endParaRPr>
          </a:p>
        </p:txBody>
      </p:sp>
      <p:sp>
        <p:nvSpPr>
          <p:cNvPr id="612" name="Google Shape;612;g32b10a25ec7_0_140"/>
          <p:cNvSpPr txBox="1"/>
          <p:nvPr>
            <p:ph idx="1" type="body"/>
          </p:nvPr>
        </p:nvSpPr>
        <p:spPr>
          <a:xfrm>
            <a:off x="554133" y="1633633"/>
            <a:ext cx="15147733" cy="4472000"/>
          </a:xfrm>
          <a:prstGeom prst="rect">
            <a:avLst/>
          </a:prstGeom>
          <a:noFill/>
          <a:ln>
            <a:noFill/>
          </a:ln>
        </p:spPr>
        <p:txBody>
          <a:bodyPr anchorCtr="0" anchor="t" bIns="45700" lIns="91425" spcFirstLastPara="1" rIns="91425" wrap="square" tIns="45700">
            <a:normAutofit/>
          </a:bodyPr>
          <a:lstStyle/>
          <a:p>
            <a:pPr indent="-342900" lvl="0" marL="342900" rtl="0" algn="l">
              <a:lnSpc>
                <a:spcPct val="150000"/>
              </a:lnSpc>
              <a:spcBef>
                <a:spcPts val="0"/>
              </a:spcBef>
              <a:spcAft>
                <a:spcPts val="0"/>
              </a:spcAft>
              <a:buClr>
                <a:srgbClr val="002060"/>
              </a:buClr>
              <a:buSzPts val="1170"/>
              <a:buChar char="●"/>
            </a:pPr>
            <a:r>
              <a:rPr lang="en-US" sz="1800"/>
              <a:t>The log is of a finite size (</a:t>
            </a:r>
            <a:r>
              <a:rPr b="1" lang="en-US" sz="1800"/>
              <a:t>circular log</a:t>
            </a:r>
            <a:r>
              <a:rPr lang="en-US" sz="1800"/>
              <a:t>).</a:t>
            </a:r>
            <a:endParaRPr/>
          </a:p>
          <a:p>
            <a:pPr indent="-285750" lvl="1" marL="742950" rtl="0" algn="l">
              <a:lnSpc>
                <a:spcPct val="150000"/>
              </a:lnSpc>
              <a:spcBef>
                <a:spcPts val="320"/>
              </a:spcBef>
              <a:spcAft>
                <a:spcPts val="0"/>
              </a:spcAft>
              <a:buSzPts val="1600"/>
              <a:buChar char="○"/>
            </a:pPr>
            <a:r>
              <a:rPr lang="en-US" sz="1600"/>
              <a:t>To re-using it over and over </a:t>
            </a:r>
            <a:endParaRPr/>
          </a:p>
          <a:p>
            <a:pPr indent="-268605" lvl="0" marL="342900" rtl="0" algn="l">
              <a:lnSpc>
                <a:spcPct val="150000"/>
              </a:lnSpc>
              <a:spcBef>
                <a:spcPts val="360"/>
              </a:spcBef>
              <a:spcAft>
                <a:spcPts val="0"/>
              </a:spcAft>
              <a:buClr>
                <a:srgbClr val="002060"/>
              </a:buClr>
              <a:buSzPts val="1170"/>
              <a:buNone/>
            </a:pPr>
            <a:r>
              <a:t/>
            </a:r>
            <a:endParaRPr sz="1800"/>
          </a:p>
          <a:p>
            <a:pPr indent="-268605" lvl="0" marL="342900" rtl="0" algn="l">
              <a:lnSpc>
                <a:spcPct val="150000"/>
              </a:lnSpc>
              <a:spcBef>
                <a:spcPts val="360"/>
              </a:spcBef>
              <a:spcAft>
                <a:spcPts val="0"/>
              </a:spcAft>
              <a:buClr>
                <a:srgbClr val="002060"/>
              </a:buClr>
              <a:buSzPts val="1170"/>
              <a:buNone/>
            </a:pPr>
            <a:r>
              <a:t/>
            </a:r>
            <a:endParaRPr sz="1800"/>
          </a:p>
          <a:p>
            <a:pPr indent="-268605" lvl="0" marL="342900" rtl="0" algn="l">
              <a:lnSpc>
                <a:spcPct val="150000"/>
              </a:lnSpc>
              <a:spcBef>
                <a:spcPts val="360"/>
              </a:spcBef>
              <a:spcAft>
                <a:spcPts val="0"/>
              </a:spcAft>
              <a:buClr>
                <a:srgbClr val="002060"/>
              </a:buClr>
              <a:buSzPts val="1170"/>
              <a:buNone/>
            </a:pPr>
            <a:r>
              <a:t/>
            </a:r>
            <a:endParaRPr sz="1800"/>
          </a:p>
          <a:p>
            <a:pPr indent="-268605" lvl="0" marL="342900" rtl="0" algn="l">
              <a:lnSpc>
                <a:spcPct val="150000"/>
              </a:lnSpc>
              <a:spcBef>
                <a:spcPts val="360"/>
              </a:spcBef>
              <a:spcAft>
                <a:spcPts val="0"/>
              </a:spcAft>
              <a:buClr>
                <a:srgbClr val="002060"/>
              </a:buClr>
              <a:buSzPts val="1170"/>
              <a:buNone/>
            </a:pPr>
            <a:r>
              <a:t/>
            </a:r>
            <a:endParaRPr sz="1800"/>
          </a:p>
          <a:p>
            <a:pPr indent="-268605" lvl="0" marL="342900" rtl="0" algn="l">
              <a:lnSpc>
                <a:spcPct val="150000"/>
              </a:lnSpc>
              <a:spcBef>
                <a:spcPts val="360"/>
              </a:spcBef>
              <a:spcAft>
                <a:spcPts val="0"/>
              </a:spcAft>
              <a:buClr>
                <a:srgbClr val="002060"/>
              </a:buClr>
              <a:buSzPts val="1170"/>
              <a:buNone/>
            </a:pPr>
            <a:r>
              <a:t/>
            </a:r>
            <a:endParaRPr sz="1800"/>
          </a:p>
        </p:txBody>
      </p:sp>
      <p:sp>
        <p:nvSpPr>
          <p:cNvPr id="613" name="Google Shape;613;g32b10a25ec7_0_140"/>
          <p:cNvSpPr txBox="1"/>
          <p:nvPr>
            <p:ph idx="12" type="sldNum"/>
          </p:nvPr>
        </p:nvSpPr>
        <p:spPr>
          <a:xfrm>
            <a:off x="15062148" y="6217623"/>
            <a:ext cx="975467" cy="524800"/>
          </a:xfrm>
          <a:prstGeom prst="rect">
            <a:avLst/>
          </a:prstGeom>
          <a:noFill/>
          <a:ln>
            <a:noFill/>
          </a:ln>
        </p:spPr>
        <p:txBody>
          <a:bodyPr anchorCtr="0" anchor="ctr" bIns="45700" lIns="91425" spcFirstLastPara="1" rIns="91425" wrap="square" tIns="45700">
            <a:normAutofit/>
          </a:bodyPr>
          <a:lstStyle/>
          <a:p>
            <a:pPr indent="0" lvl="0" marL="0" rtl="0" algn="r">
              <a:lnSpc>
                <a:spcPct val="100000"/>
              </a:lnSpc>
              <a:spcBef>
                <a:spcPts val="0"/>
              </a:spcBef>
              <a:spcAft>
                <a:spcPts val="0"/>
              </a:spcAft>
              <a:buSzPts val="1000"/>
              <a:buNone/>
            </a:pPr>
            <a:fld id="{00000000-1234-1234-1234-123412341234}" type="slidenum">
              <a:rPr b="0" lang="en-US">
                <a:solidFill>
                  <a:schemeClr val="dk1"/>
                </a:solidFill>
                <a:latin typeface="Economica"/>
                <a:ea typeface="Economica"/>
                <a:cs typeface="Economica"/>
                <a:sym typeface="Economica"/>
              </a:rPr>
              <a:t>‹#›</a:t>
            </a:fld>
            <a:endParaRPr b="0">
              <a:solidFill>
                <a:schemeClr val="dk1"/>
              </a:solidFill>
              <a:latin typeface="Economica"/>
              <a:ea typeface="Economica"/>
              <a:cs typeface="Economica"/>
              <a:sym typeface="Economica"/>
            </a:endParaRPr>
          </a:p>
        </p:txBody>
      </p:sp>
      <p:graphicFrame>
        <p:nvGraphicFramePr>
          <p:cNvPr id="614" name="Google Shape;614;g32b10a25ec7_0_140"/>
          <p:cNvGraphicFramePr/>
          <p:nvPr/>
        </p:nvGraphicFramePr>
        <p:xfrm>
          <a:off x="1377611" y="2480895"/>
          <a:ext cx="3000000" cy="3000000"/>
        </p:xfrm>
        <a:graphic>
          <a:graphicData uri="http://schemas.openxmlformats.org/drawingml/2006/table">
            <a:tbl>
              <a:tblPr bandRow="1" firstRow="1">
                <a:noFill/>
                <a:tableStyleId>{2EA80F96-18CD-4975-B26A-C9041A91148B}</a:tableStyleId>
              </a:tblPr>
              <a:tblGrid>
                <a:gridCol w="881225"/>
                <a:gridCol w="903250"/>
                <a:gridCol w="903250"/>
                <a:gridCol w="903250"/>
                <a:gridCol w="903250"/>
                <a:gridCol w="5490800"/>
              </a:tblGrid>
              <a:tr h="504050">
                <a:tc>
                  <a:txBody>
                    <a:bodyPr/>
                    <a:lstStyle/>
                    <a:p>
                      <a:pPr indent="0" lvl="0" marL="0" marR="0" rtl="0" algn="ctr">
                        <a:lnSpc>
                          <a:spcPct val="100000"/>
                        </a:lnSpc>
                        <a:spcBef>
                          <a:spcPts val="0"/>
                        </a:spcBef>
                        <a:spcAft>
                          <a:spcPts val="0"/>
                        </a:spcAft>
                        <a:buClr>
                          <a:srgbClr val="000000"/>
                        </a:buClr>
                        <a:buSzPts val="1200"/>
                        <a:buFont typeface="Arial"/>
                        <a:buNone/>
                      </a:pPr>
                      <a:r>
                        <a:rPr b="0" lang="en-US" sz="1200" u="none" cap="none" strike="noStrike">
                          <a:solidFill>
                            <a:schemeClr val="dk1"/>
                          </a:solidFill>
                          <a:latin typeface="Malgun Gothic"/>
                          <a:ea typeface="Malgun Gothic"/>
                          <a:cs typeface="Malgun Gothic"/>
                          <a:sym typeface="Malgun Gothic"/>
                        </a:rPr>
                        <a:t>Tx1</a:t>
                      </a:r>
                      <a:endParaRPr b="0" sz="1200" u="none" cap="none" strike="noStrike">
                        <a:solidFill>
                          <a:schemeClr val="dk1"/>
                        </a:solidFill>
                        <a:latin typeface="Malgun Gothic"/>
                        <a:ea typeface="Malgun Gothic"/>
                        <a:cs typeface="Malgun Gothic"/>
                        <a:sym typeface="Malgun Gothic"/>
                      </a:endParaRPr>
                    </a:p>
                  </a:txBody>
                  <a:tcPr marT="45725" marB="45725" marR="121925" marL="1219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lang="en-US" sz="1200" u="none" cap="none" strike="noStrike">
                          <a:solidFill>
                            <a:schemeClr val="dk1"/>
                          </a:solidFill>
                          <a:latin typeface="Malgun Gothic"/>
                          <a:ea typeface="Malgun Gothic"/>
                          <a:cs typeface="Malgun Gothic"/>
                          <a:sym typeface="Malgun Gothic"/>
                        </a:rPr>
                        <a:t>Tx2</a:t>
                      </a:r>
                      <a:endParaRPr b="0" sz="1200" u="none" cap="none" strike="noStrike">
                        <a:solidFill>
                          <a:schemeClr val="dk1"/>
                        </a:solidFill>
                        <a:latin typeface="Malgun Gothic"/>
                        <a:ea typeface="Malgun Gothic"/>
                        <a:cs typeface="Malgun Gothic"/>
                        <a:sym typeface="Malgun Gothic"/>
                      </a:endParaRPr>
                    </a:p>
                  </a:txBody>
                  <a:tcPr marT="45725" marB="45725" marR="121925" marL="1219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1200"/>
                        <a:buFont typeface="Malgun Gothic"/>
                        <a:buNone/>
                      </a:pPr>
                      <a:r>
                        <a:rPr b="0" lang="en-US" sz="1200" u="none" cap="none" strike="noStrike">
                          <a:solidFill>
                            <a:schemeClr val="dk1"/>
                          </a:solidFill>
                          <a:latin typeface="Malgun Gothic"/>
                          <a:ea typeface="Malgun Gothic"/>
                          <a:cs typeface="Malgun Gothic"/>
                          <a:sym typeface="Malgun Gothic"/>
                        </a:rPr>
                        <a:t>Tx3</a:t>
                      </a:r>
                      <a:endParaRPr b="0" sz="1200" u="none" cap="none" strike="noStrike">
                        <a:solidFill>
                          <a:schemeClr val="dk1"/>
                        </a:solidFill>
                        <a:latin typeface="Malgun Gothic"/>
                        <a:ea typeface="Malgun Gothic"/>
                        <a:cs typeface="Malgun Gothic"/>
                        <a:sym typeface="Malgun Gothic"/>
                      </a:endParaRPr>
                    </a:p>
                  </a:txBody>
                  <a:tcPr marT="45725" marB="45725" marR="121925" marL="1219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1200"/>
                        <a:buFont typeface="Malgun Gothic"/>
                        <a:buNone/>
                      </a:pPr>
                      <a:r>
                        <a:rPr b="0" lang="en-US" sz="1200" u="none" cap="none" strike="noStrike">
                          <a:solidFill>
                            <a:schemeClr val="dk1"/>
                          </a:solidFill>
                          <a:latin typeface="Malgun Gothic"/>
                          <a:ea typeface="Malgun Gothic"/>
                          <a:cs typeface="Malgun Gothic"/>
                          <a:sym typeface="Malgun Gothic"/>
                        </a:rPr>
                        <a:t>Tx4</a:t>
                      </a:r>
                      <a:endParaRPr b="0" sz="1200" u="none" cap="none" strike="noStrike">
                        <a:solidFill>
                          <a:schemeClr val="dk1"/>
                        </a:solidFill>
                        <a:latin typeface="Malgun Gothic"/>
                        <a:ea typeface="Malgun Gothic"/>
                        <a:cs typeface="Malgun Gothic"/>
                        <a:sym typeface="Malgun Gothic"/>
                      </a:endParaRPr>
                    </a:p>
                  </a:txBody>
                  <a:tcPr marT="45725" marB="45725" marR="121925" marL="1219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1200"/>
                        <a:buFont typeface="Malgun Gothic"/>
                        <a:buNone/>
                      </a:pPr>
                      <a:r>
                        <a:rPr b="0" lang="en-US" sz="1200" u="none" cap="none" strike="noStrike">
                          <a:solidFill>
                            <a:schemeClr val="dk1"/>
                          </a:solidFill>
                          <a:latin typeface="Malgun Gothic"/>
                          <a:ea typeface="Malgun Gothic"/>
                          <a:cs typeface="Malgun Gothic"/>
                          <a:sym typeface="Malgun Gothic"/>
                        </a:rPr>
                        <a:t>Tx5</a:t>
                      </a:r>
                      <a:endParaRPr sz="1400" u="none" cap="none" strike="noStrike"/>
                    </a:p>
                  </a:txBody>
                  <a:tcPr marT="45725" marB="45725" marR="121925" marL="1219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200"/>
                        <a:buFont typeface="Arial"/>
                        <a:buNone/>
                      </a:pPr>
                      <a:r>
                        <a:rPr b="0" lang="en-US" sz="1200" u="none" cap="none" strike="noStrike">
                          <a:solidFill>
                            <a:schemeClr val="dk1"/>
                          </a:solidFill>
                          <a:latin typeface="Malgun Gothic"/>
                          <a:ea typeface="Malgun Gothic"/>
                          <a:cs typeface="Malgun Gothic"/>
                          <a:sym typeface="Malgun Gothic"/>
                        </a:rPr>
                        <a:t>…</a:t>
                      </a:r>
                      <a:endParaRPr sz="1400" u="none" cap="none" strike="noStrike"/>
                    </a:p>
                  </a:txBody>
                  <a:tcPr marT="45725" marB="45725" marR="121925" marL="121925" anchor="ctr">
                    <a:lnL cap="flat" cmpd="sng" w="9525">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bl>
          </a:graphicData>
        </a:graphic>
      </p:graphicFrame>
      <p:cxnSp>
        <p:nvCxnSpPr>
          <p:cNvPr id="615" name="Google Shape;615;g32b10a25ec7_0_140"/>
          <p:cNvCxnSpPr/>
          <p:nvPr/>
        </p:nvCxnSpPr>
        <p:spPr>
          <a:xfrm>
            <a:off x="7234228" y="2732923"/>
            <a:ext cx="3538400" cy="0"/>
          </a:xfrm>
          <a:prstGeom prst="straightConnector1">
            <a:avLst/>
          </a:prstGeom>
          <a:noFill/>
          <a:ln cap="flat" cmpd="sng" w="12700">
            <a:solidFill>
              <a:schemeClr val="dk1"/>
            </a:solidFill>
            <a:prstDash val="solid"/>
            <a:round/>
            <a:headEnd len="sm" w="sm" type="none"/>
            <a:tailEnd len="med" w="med" type="triangle"/>
          </a:ln>
        </p:spPr>
      </p:cxnSp>
      <p:sp>
        <p:nvSpPr>
          <p:cNvPr id="616" name="Google Shape;616;g32b10a25ec7_0_140"/>
          <p:cNvSpPr txBox="1"/>
          <p:nvPr/>
        </p:nvSpPr>
        <p:spPr>
          <a:xfrm rot="-5400000">
            <a:off x="504743" y="2527674"/>
            <a:ext cx="848700" cy="4104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Malgun Gothic"/>
                <a:ea typeface="Malgun Gothic"/>
                <a:cs typeface="Malgun Gothic"/>
                <a:sym typeface="Malgun Gothic"/>
              </a:rPr>
              <a:t>Journal</a:t>
            </a:r>
            <a:endParaRPr b="0" i="0" sz="1400" u="none" cap="none" strike="noStrike">
              <a:solidFill>
                <a:schemeClr val="dk1"/>
              </a:solidFill>
              <a:latin typeface="Malgun Gothic"/>
              <a:ea typeface="Malgun Gothic"/>
              <a:cs typeface="Malgun Gothic"/>
              <a:sym typeface="Malgun Gothic"/>
            </a:endParaRPr>
          </a:p>
        </p:txBody>
      </p:sp>
      <p:sp>
        <p:nvSpPr>
          <p:cNvPr id="617" name="Google Shape;617;g32b10a25ec7_0_140"/>
          <p:cNvSpPr txBox="1"/>
          <p:nvPr/>
        </p:nvSpPr>
        <p:spPr>
          <a:xfrm>
            <a:off x="5020320" y="2977207"/>
            <a:ext cx="1747755"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Malgun Gothic"/>
                <a:ea typeface="Malgun Gothic"/>
                <a:cs typeface="Malgun Gothic"/>
                <a:sym typeface="Malgun Gothic"/>
              </a:rPr>
              <a:t>Transaction</a:t>
            </a:r>
            <a:endParaRPr b="0" i="0" sz="1400" u="none" cap="none" strike="noStrike">
              <a:solidFill>
                <a:schemeClr val="dk1"/>
              </a:solidFill>
              <a:latin typeface="Malgun Gothic"/>
              <a:ea typeface="Malgun Gothic"/>
              <a:cs typeface="Malgun Gothic"/>
              <a:sym typeface="Malgun Gothic"/>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1" name="Shape 621"/>
        <p:cNvGrpSpPr/>
        <p:nvPr/>
      </p:nvGrpSpPr>
      <p:grpSpPr>
        <a:xfrm>
          <a:off x="0" y="0"/>
          <a:ext cx="0" cy="0"/>
          <a:chOff x="0" y="0"/>
          <a:chExt cx="0" cy="0"/>
        </a:xfrm>
      </p:grpSpPr>
      <p:sp>
        <p:nvSpPr>
          <p:cNvPr id="622" name="Google Shape;622;g32b10a25ec7_0_150"/>
          <p:cNvSpPr txBox="1"/>
          <p:nvPr>
            <p:ph type="title"/>
          </p:nvPr>
        </p:nvSpPr>
        <p:spPr>
          <a:xfrm>
            <a:off x="554133" y="421233"/>
            <a:ext cx="15147733" cy="1108400"/>
          </a:xfrm>
          <a:prstGeom prst="rect">
            <a:avLst/>
          </a:prstGeom>
          <a:noFill/>
          <a:ln>
            <a:noFill/>
          </a:ln>
          <a:effectLst>
            <a:outerShdw rotWithShape="0" algn="ctr" dir="2700000" dist="17961">
              <a:schemeClr val="dk1"/>
            </a:outerShdw>
          </a:effectLst>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4200"/>
              <a:buNone/>
            </a:pPr>
            <a:r>
              <a:rPr lang="en-US">
                <a:solidFill>
                  <a:srgbClr val="00B050"/>
                </a:solidFill>
              </a:rPr>
              <a:t>Making The log Finite (Cont.)</a:t>
            </a:r>
            <a:endParaRPr>
              <a:solidFill>
                <a:srgbClr val="00B050"/>
              </a:solidFill>
            </a:endParaRPr>
          </a:p>
        </p:txBody>
      </p:sp>
      <p:sp>
        <p:nvSpPr>
          <p:cNvPr id="623" name="Google Shape;623;g32b10a25ec7_0_150"/>
          <p:cNvSpPr txBox="1"/>
          <p:nvPr>
            <p:ph idx="1" type="body"/>
          </p:nvPr>
        </p:nvSpPr>
        <p:spPr>
          <a:xfrm>
            <a:off x="554133" y="1633633"/>
            <a:ext cx="15147733" cy="4472000"/>
          </a:xfrm>
          <a:prstGeom prst="rect">
            <a:avLst/>
          </a:prstGeom>
          <a:noFill/>
          <a:ln>
            <a:noFill/>
          </a:ln>
        </p:spPr>
        <p:txBody>
          <a:bodyPr anchorCtr="0" anchor="t" bIns="45700" lIns="91425" spcFirstLastPara="1" rIns="91425" wrap="square" tIns="45700">
            <a:normAutofit/>
          </a:bodyPr>
          <a:lstStyle/>
          <a:p>
            <a:pPr indent="-342900" lvl="0" marL="342900" rtl="0" algn="l">
              <a:lnSpc>
                <a:spcPct val="150000"/>
              </a:lnSpc>
              <a:spcBef>
                <a:spcPts val="0"/>
              </a:spcBef>
              <a:spcAft>
                <a:spcPts val="0"/>
              </a:spcAft>
              <a:buClr>
                <a:srgbClr val="002060"/>
              </a:buClr>
              <a:buSzPts val="1170"/>
              <a:buChar char="●"/>
            </a:pPr>
            <a:r>
              <a:rPr lang="en-US" sz="1800"/>
              <a:t>journal super block</a:t>
            </a:r>
            <a:endParaRPr/>
          </a:p>
          <a:p>
            <a:pPr indent="-285750" lvl="1" marL="742950" rtl="0" algn="l">
              <a:lnSpc>
                <a:spcPct val="150000"/>
              </a:lnSpc>
              <a:spcBef>
                <a:spcPts val="320"/>
              </a:spcBef>
              <a:spcAft>
                <a:spcPts val="0"/>
              </a:spcAft>
              <a:buSzPts val="1600"/>
              <a:buChar char="○"/>
            </a:pPr>
            <a:r>
              <a:rPr lang="en-US" sz="1600"/>
              <a:t>Mark the oldest and newest transactions in the log.</a:t>
            </a:r>
            <a:endParaRPr/>
          </a:p>
          <a:p>
            <a:pPr indent="-285750" lvl="1" marL="742950" rtl="0" algn="l">
              <a:lnSpc>
                <a:spcPct val="150000"/>
              </a:lnSpc>
              <a:spcBef>
                <a:spcPts val="320"/>
              </a:spcBef>
              <a:spcAft>
                <a:spcPts val="0"/>
              </a:spcAft>
              <a:buSzPts val="1600"/>
              <a:buChar char="○"/>
            </a:pPr>
            <a:r>
              <a:rPr lang="en-US" sz="1600"/>
              <a:t>The journaling system records which transactions have not been check pointed.</a:t>
            </a:r>
            <a:endParaRPr/>
          </a:p>
          <a:p>
            <a:pPr indent="-268605" lvl="0" marL="342900" rtl="0" algn="l">
              <a:lnSpc>
                <a:spcPct val="150000"/>
              </a:lnSpc>
              <a:spcBef>
                <a:spcPts val="360"/>
              </a:spcBef>
              <a:spcAft>
                <a:spcPts val="0"/>
              </a:spcAft>
              <a:buClr>
                <a:srgbClr val="002060"/>
              </a:buClr>
              <a:buSzPts val="1170"/>
              <a:buNone/>
            </a:pPr>
            <a:r>
              <a:t/>
            </a:r>
            <a:endParaRPr sz="1800"/>
          </a:p>
          <a:p>
            <a:pPr indent="-268605" lvl="0" marL="342900" rtl="0" algn="l">
              <a:lnSpc>
                <a:spcPct val="150000"/>
              </a:lnSpc>
              <a:spcBef>
                <a:spcPts val="360"/>
              </a:spcBef>
              <a:spcAft>
                <a:spcPts val="0"/>
              </a:spcAft>
              <a:buClr>
                <a:srgbClr val="002060"/>
              </a:buClr>
              <a:buSzPts val="1170"/>
              <a:buNone/>
            </a:pPr>
            <a:r>
              <a:t/>
            </a:r>
            <a:endParaRPr sz="1800"/>
          </a:p>
        </p:txBody>
      </p:sp>
      <p:sp>
        <p:nvSpPr>
          <p:cNvPr id="624" name="Google Shape;624;g32b10a25ec7_0_150"/>
          <p:cNvSpPr txBox="1"/>
          <p:nvPr>
            <p:ph idx="12" type="sldNum"/>
          </p:nvPr>
        </p:nvSpPr>
        <p:spPr>
          <a:xfrm>
            <a:off x="15062148" y="6217623"/>
            <a:ext cx="975467" cy="524800"/>
          </a:xfrm>
          <a:prstGeom prst="rect">
            <a:avLst/>
          </a:prstGeom>
          <a:noFill/>
          <a:ln>
            <a:noFill/>
          </a:ln>
        </p:spPr>
        <p:txBody>
          <a:bodyPr anchorCtr="0" anchor="ctr" bIns="45700" lIns="91425" spcFirstLastPara="1" rIns="91425" wrap="square" tIns="45700">
            <a:normAutofit/>
          </a:bodyPr>
          <a:lstStyle/>
          <a:p>
            <a:pPr indent="0" lvl="0" marL="0" rtl="0" algn="r">
              <a:lnSpc>
                <a:spcPct val="100000"/>
              </a:lnSpc>
              <a:spcBef>
                <a:spcPts val="0"/>
              </a:spcBef>
              <a:spcAft>
                <a:spcPts val="0"/>
              </a:spcAft>
              <a:buSzPts val="1000"/>
              <a:buNone/>
            </a:pPr>
            <a:fld id="{00000000-1234-1234-1234-123412341234}" type="slidenum">
              <a:rPr b="0" lang="en-US">
                <a:solidFill>
                  <a:schemeClr val="dk1"/>
                </a:solidFill>
                <a:latin typeface="Economica"/>
                <a:ea typeface="Economica"/>
                <a:cs typeface="Economica"/>
                <a:sym typeface="Economica"/>
              </a:rPr>
              <a:t>‹#›</a:t>
            </a:fld>
            <a:endParaRPr b="0">
              <a:solidFill>
                <a:schemeClr val="dk1"/>
              </a:solidFill>
              <a:latin typeface="Economica"/>
              <a:ea typeface="Economica"/>
              <a:cs typeface="Economica"/>
              <a:sym typeface="Economica"/>
            </a:endParaRPr>
          </a:p>
        </p:txBody>
      </p:sp>
      <p:graphicFrame>
        <p:nvGraphicFramePr>
          <p:cNvPr id="625" name="Google Shape;625;g32b10a25ec7_0_150"/>
          <p:cNvGraphicFramePr/>
          <p:nvPr/>
        </p:nvGraphicFramePr>
        <p:xfrm>
          <a:off x="1391477" y="3380998"/>
          <a:ext cx="3000000" cy="3000000"/>
        </p:xfrm>
        <a:graphic>
          <a:graphicData uri="http://schemas.openxmlformats.org/drawingml/2006/table">
            <a:tbl>
              <a:tblPr bandRow="1" firstRow="1">
                <a:noFill/>
                <a:tableStyleId>{2EA80F96-18CD-4975-B26A-C9041A91148B}</a:tableStyleId>
              </a:tblPr>
              <a:tblGrid>
                <a:gridCol w="921700"/>
                <a:gridCol w="921700"/>
                <a:gridCol w="921700"/>
                <a:gridCol w="921700"/>
                <a:gridCol w="921700"/>
                <a:gridCol w="864100"/>
                <a:gridCol w="4512500"/>
              </a:tblGrid>
              <a:tr h="504050">
                <a:tc>
                  <a:txBody>
                    <a:bodyPr/>
                    <a:lstStyle/>
                    <a:p>
                      <a:pPr indent="0" lvl="0" marL="0" marR="0" rtl="0" algn="ctr">
                        <a:lnSpc>
                          <a:spcPct val="100000"/>
                        </a:lnSpc>
                        <a:spcBef>
                          <a:spcPts val="0"/>
                        </a:spcBef>
                        <a:spcAft>
                          <a:spcPts val="0"/>
                        </a:spcAft>
                        <a:buClr>
                          <a:srgbClr val="000000"/>
                        </a:buClr>
                        <a:buSzPts val="1200"/>
                        <a:buFont typeface="Arial"/>
                        <a:buNone/>
                      </a:pPr>
                      <a:r>
                        <a:rPr b="0" lang="en-US" sz="1200" u="none" cap="none" strike="noStrike">
                          <a:solidFill>
                            <a:schemeClr val="dk1"/>
                          </a:solidFill>
                          <a:latin typeface="Malgun Gothic"/>
                          <a:ea typeface="Malgun Gothic"/>
                          <a:cs typeface="Malgun Gothic"/>
                          <a:sym typeface="Malgun Gothic"/>
                        </a:rPr>
                        <a:t>Journal</a:t>
                      </a:r>
                      <a:endParaRPr sz="1400" u="none" cap="none" strike="noStrike"/>
                    </a:p>
                    <a:p>
                      <a:pPr indent="0" lvl="0" marL="0" marR="0" rtl="0" algn="ctr">
                        <a:lnSpc>
                          <a:spcPct val="100000"/>
                        </a:lnSpc>
                        <a:spcBef>
                          <a:spcPts val="0"/>
                        </a:spcBef>
                        <a:spcAft>
                          <a:spcPts val="0"/>
                        </a:spcAft>
                        <a:buClr>
                          <a:srgbClr val="000000"/>
                        </a:buClr>
                        <a:buSzPts val="1200"/>
                        <a:buFont typeface="Arial"/>
                        <a:buNone/>
                      </a:pPr>
                      <a:r>
                        <a:rPr b="0" lang="en-US" sz="1200" u="none" cap="none" strike="noStrike">
                          <a:solidFill>
                            <a:schemeClr val="dk1"/>
                          </a:solidFill>
                          <a:latin typeface="Malgun Gothic"/>
                          <a:ea typeface="Malgun Gothic"/>
                          <a:cs typeface="Malgun Gothic"/>
                          <a:sym typeface="Malgun Gothic"/>
                        </a:rPr>
                        <a:t>Super</a:t>
                      </a:r>
                      <a:endParaRPr sz="1400" u="none" cap="none" strike="noStrike"/>
                    </a:p>
                  </a:txBody>
                  <a:tcPr marT="45725" marB="45725" marR="121925" marL="1219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8D8D8"/>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lang="en-US" sz="1200" u="none" cap="none" strike="noStrike">
                          <a:solidFill>
                            <a:schemeClr val="dk1"/>
                          </a:solidFill>
                          <a:latin typeface="Malgun Gothic"/>
                          <a:ea typeface="Malgun Gothic"/>
                          <a:cs typeface="Malgun Gothic"/>
                          <a:sym typeface="Malgun Gothic"/>
                        </a:rPr>
                        <a:t>Tx1</a:t>
                      </a:r>
                      <a:endParaRPr b="0" sz="1200" u="none" cap="none" strike="noStrike">
                        <a:solidFill>
                          <a:schemeClr val="dk1"/>
                        </a:solidFill>
                        <a:latin typeface="Malgun Gothic"/>
                        <a:ea typeface="Malgun Gothic"/>
                        <a:cs typeface="Malgun Gothic"/>
                        <a:sym typeface="Malgun Gothic"/>
                      </a:endParaRPr>
                    </a:p>
                  </a:txBody>
                  <a:tcPr marT="45725" marB="45725" marR="121925" marL="1219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lang="en-US" sz="1200" u="none" cap="none" strike="noStrike">
                          <a:solidFill>
                            <a:schemeClr val="dk1"/>
                          </a:solidFill>
                          <a:latin typeface="Malgun Gothic"/>
                          <a:ea typeface="Malgun Gothic"/>
                          <a:cs typeface="Malgun Gothic"/>
                          <a:sym typeface="Malgun Gothic"/>
                        </a:rPr>
                        <a:t>Tx2</a:t>
                      </a:r>
                      <a:endParaRPr b="0" sz="1200" u="none" cap="none" strike="noStrike">
                        <a:solidFill>
                          <a:schemeClr val="dk1"/>
                        </a:solidFill>
                        <a:latin typeface="Malgun Gothic"/>
                        <a:ea typeface="Malgun Gothic"/>
                        <a:cs typeface="Malgun Gothic"/>
                        <a:sym typeface="Malgun Gothic"/>
                      </a:endParaRPr>
                    </a:p>
                  </a:txBody>
                  <a:tcPr marT="45725" marB="45725" marR="121925" marL="1219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1200"/>
                        <a:buFont typeface="Malgun Gothic"/>
                        <a:buNone/>
                      </a:pPr>
                      <a:r>
                        <a:rPr b="0" lang="en-US" sz="1200" u="none" cap="none" strike="noStrike">
                          <a:solidFill>
                            <a:schemeClr val="dk1"/>
                          </a:solidFill>
                          <a:latin typeface="Malgun Gothic"/>
                          <a:ea typeface="Malgun Gothic"/>
                          <a:cs typeface="Malgun Gothic"/>
                          <a:sym typeface="Malgun Gothic"/>
                        </a:rPr>
                        <a:t>Tx3</a:t>
                      </a:r>
                      <a:endParaRPr b="0" sz="1200" u="none" cap="none" strike="noStrike">
                        <a:solidFill>
                          <a:schemeClr val="dk1"/>
                        </a:solidFill>
                        <a:latin typeface="Malgun Gothic"/>
                        <a:ea typeface="Malgun Gothic"/>
                        <a:cs typeface="Malgun Gothic"/>
                        <a:sym typeface="Malgun Gothic"/>
                      </a:endParaRPr>
                    </a:p>
                  </a:txBody>
                  <a:tcPr marT="45725" marB="45725" marR="121925" marL="1219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1200"/>
                        <a:buFont typeface="Malgun Gothic"/>
                        <a:buNone/>
                      </a:pPr>
                      <a:r>
                        <a:rPr b="0" lang="en-US" sz="1200" u="none" cap="none" strike="noStrike">
                          <a:solidFill>
                            <a:schemeClr val="dk1"/>
                          </a:solidFill>
                          <a:latin typeface="Malgun Gothic"/>
                          <a:ea typeface="Malgun Gothic"/>
                          <a:cs typeface="Malgun Gothic"/>
                          <a:sym typeface="Malgun Gothic"/>
                        </a:rPr>
                        <a:t>Tx4</a:t>
                      </a:r>
                      <a:endParaRPr b="0" sz="1200" u="none" cap="none" strike="noStrike">
                        <a:solidFill>
                          <a:schemeClr val="dk1"/>
                        </a:solidFill>
                        <a:latin typeface="Malgun Gothic"/>
                        <a:ea typeface="Malgun Gothic"/>
                        <a:cs typeface="Malgun Gothic"/>
                        <a:sym typeface="Malgun Gothic"/>
                      </a:endParaRPr>
                    </a:p>
                  </a:txBody>
                  <a:tcPr marT="45725" marB="45725" marR="121925" marL="1219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1200"/>
                        <a:buFont typeface="Malgun Gothic"/>
                        <a:buNone/>
                      </a:pPr>
                      <a:r>
                        <a:rPr b="0" lang="en-US" sz="1200" u="none" cap="none" strike="noStrike">
                          <a:solidFill>
                            <a:schemeClr val="dk1"/>
                          </a:solidFill>
                          <a:latin typeface="Malgun Gothic"/>
                          <a:ea typeface="Malgun Gothic"/>
                          <a:cs typeface="Malgun Gothic"/>
                          <a:sym typeface="Malgun Gothic"/>
                        </a:rPr>
                        <a:t>Tx5</a:t>
                      </a:r>
                      <a:endParaRPr sz="1400" u="none" cap="none" strike="noStrike"/>
                    </a:p>
                  </a:txBody>
                  <a:tcPr marT="45725" marB="45725" marR="121925" marL="1219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200"/>
                        <a:buFont typeface="Arial"/>
                        <a:buNone/>
                      </a:pPr>
                      <a:r>
                        <a:rPr b="0" lang="en-US" sz="1200" u="none" cap="none" strike="noStrike">
                          <a:solidFill>
                            <a:schemeClr val="dk1"/>
                          </a:solidFill>
                          <a:latin typeface="Malgun Gothic"/>
                          <a:ea typeface="Malgun Gothic"/>
                          <a:cs typeface="Malgun Gothic"/>
                          <a:sym typeface="Malgun Gothic"/>
                        </a:rPr>
                        <a:t>…</a:t>
                      </a:r>
                      <a:endParaRPr sz="1400" u="none" cap="none" strike="noStrike"/>
                    </a:p>
                  </a:txBody>
                  <a:tcPr marT="45725" marB="45725" marR="121925" marL="121925" anchor="ctr">
                    <a:lnL cap="flat" cmpd="sng" w="9525">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bl>
          </a:graphicData>
        </a:graphic>
      </p:graphicFrame>
      <p:cxnSp>
        <p:nvCxnSpPr>
          <p:cNvPr id="626" name="Google Shape;626;g32b10a25ec7_0_150"/>
          <p:cNvCxnSpPr/>
          <p:nvPr/>
        </p:nvCxnSpPr>
        <p:spPr>
          <a:xfrm>
            <a:off x="7248128" y="3633026"/>
            <a:ext cx="3538541" cy="0"/>
          </a:xfrm>
          <a:prstGeom prst="straightConnector1">
            <a:avLst/>
          </a:prstGeom>
          <a:noFill/>
          <a:ln cap="flat" cmpd="sng" w="12700">
            <a:solidFill>
              <a:schemeClr val="dk1"/>
            </a:solidFill>
            <a:prstDash val="solid"/>
            <a:round/>
            <a:headEnd len="sm" w="sm" type="none"/>
            <a:tailEnd len="med" w="med" type="triangle"/>
          </a:ln>
        </p:spPr>
      </p:cxnSp>
      <p:sp>
        <p:nvSpPr>
          <p:cNvPr id="627" name="Google Shape;627;g32b10a25ec7_0_150"/>
          <p:cNvSpPr txBox="1"/>
          <p:nvPr/>
        </p:nvSpPr>
        <p:spPr>
          <a:xfrm rot="-5400000">
            <a:off x="546477" y="3447586"/>
            <a:ext cx="848603" cy="41036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Malgun Gothic"/>
                <a:ea typeface="Malgun Gothic"/>
                <a:cs typeface="Malgun Gothic"/>
                <a:sym typeface="Malgun Gothic"/>
              </a:rPr>
              <a:t>Journal</a:t>
            </a:r>
            <a:endParaRPr b="0" i="0" sz="1400" u="none" cap="none" strike="noStrike">
              <a:solidFill>
                <a:schemeClr val="dk1"/>
              </a:solidFill>
              <a:latin typeface="Malgun Gothic"/>
              <a:ea typeface="Malgun Gothic"/>
              <a:cs typeface="Malgun Gothic"/>
              <a:sym typeface="Malgun Gothic"/>
            </a:endParaRPr>
          </a:p>
        </p:txBody>
      </p:sp>
      <p:sp>
        <p:nvSpPr>
          <p:cNvPr id="628" name="Google Shape;628;g32b10a25ec7_0_150"/>
          <p:cNvSpPr txBox="1"/>
          <p:nvPr/>
        </p:nvSpPr>
        <p:spPr>
          <a:xfrm>
            <a:off x="5020320" y="4129335"/>
            <a:ext cx="1747755"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Malgun Gothic"/>
                <a:ea typeface="Malgun Gothic"/>
                <a:cs typeface="Malgun Gothic"/>
                <a:sym typeface="Malgun Gothic"/>
              </a:rPr>
              <a:t>Transaction</a:t>
            </a:r>
            <a:endParaRPr b="0" i="0" sz="1400" u="none" cap="none" strike="noStrike">
              <a:solidFill>
                <a:schemeClr val="dk1"/>
              </a:solidFill>
              <a:latin typeface="Malgun Gothic"/>
              <a:ea typeface="Malgun Gothic"/>
              <a:cs typeface="Malgun Gothic"/>
              <a:sym typeface="Malgun Gothic"/>
            </a:endParaRPr>
          </a:p>
        </p:txBody>
      </p:sp>
      <p:cxnSp>
        <p:nvCxnSpPr>
          <p:cNvPr id="629" name="Google Shape;629;g32b10a25ec7_0_150"/>
          <p:cNvCxnSpPr/>
          <p:nvPr/>
        </p:nvCxnSpPr>
        <p:spPr>
          <a:xfrm>
            <a:off x="1959075" y="3022352"/>
            <a:ext cx="4896544" cy="0"/>
          </a:xfrm>
          <a:prstGeom prst="straightConnector1">
            <a:avLst/>
          </a:prstGeom>
          <a:noFill/>
          <a:ln cap="flat" cmpd="sng" w="12700">
            <a:solidFill>
              <a:schemeClr val="dk1"/>
            </a:solidFill>
            <a:prstDash val="solid"/>
            <a:round/>
            <a:headEnd len="sm" w="sm" type="none"/>
            <a:tailEnd len="sm" w="sm" type="none"/>
          </a:ln>
        </p:spPr>
      </p:cxnSp>
      <p:cxnSp>
        <p:nvCxnSpPr>
          <p:cNvPr id="630" name="Google Shape;630;g32b10a25ec7_0_150"/>
          <p:cNvCxnSpPr/>
          <p:nvPr/>
        </p:nvCxnSpPr>
        <p:spPr>
          <a:xfrm>
            <a:off x="1967541" y="3028413"/>
            <a:ext cx="0" cy="322229"/>
          </a:xfrm>
          <a:prstGeom prst="straightConnector1">
            <a:avLst/>
          </a:prstGeom>
          <a:noFill/>
          <a:ln cap="flat" cmpd="sng" w="12700">
            <a:solidFill>
              <a:schemeClr val="dk1"/>
            </a:solidFill>
            <a:prstDash val="solid"/>
            <a:round/>
            <a:headEnd len="sm" w="sm" type="none"/>
            <a:tailEnd len="sm" w="sm" type="none"/>
          </a:ln>
        </p:spPr>
      </p:cxnSp>
      <p:cxnSp>
        <p:nvCxnSpPr>
          <p:cNvPr id="631" name="Google Shape;631;g32b10a25ec7_0_150"/>
          <p:cNvCxnSpPr/>
          <p:nvPr/>
        </p:nvCxnSpPr>
        <p:spPr>
          <a:xfrm>
            <a:off x="6864085" y="3017604"/>
            <a:ext cx="0" cy="322229"/>
          </a:xfrm>
          <a:prstGeom prst="straightConnector1">
            <a:avLst/>
          </a:prstGeom>
          <a:noFill/>
          <a:ln cap="flat" cmpd="sng" w="12700">
            <a:solidFill>
              <a:schemeClr val="dk1"/>
            </a:solidFill>
            <a:prstDash val="solid"/>
            <a:round/>
            <a:headEnd len="sm" w="sm" type="none"/>
            <a:tailEnd len="med" w="med" type="triangle"/>
          </a:ln>
        </p:spPr>
      </p:cxnSp>
      <p:cxnSp>
        <p:nvCxnSpPr>
          <p:cNvPr id="632" name="Google Shape;632;g32b10a25ec7_0_150"/>
          <p:cNvCxnSpPr/>
          <p:nvPr/>
        </p:nvCxnSpPr>
        <p:spPr>
          <a:xfrm>
            <a:off x="2063552" y="3100710"/>
            <a:ext cx="384043" cy="0"/>
          </a:xfrm>
          <a:prstGeom prst="straightConnector1">
            <a:avLst/>
          </a:prstGeom>
          <a:noFill/>
          <a:ln cap="flat" cmpd="sng" w="12700">
            <a:solidFill>
              <a:schemeClr val="dk1"/>
            </a:solidFill>
            <a:prstDash val="solid"/>
            <a:round/>
            <a:headEnd len="sm" w="sm" type="none"/>
            <a:tailEnd len="sm" w="sm" type="none"/>
          </a:ln>
        </p:spPr>
      </p:cxnSp>
      <p:cxnSp>
        <p:nvCxnSpPr>
          <p:cNvPr id="633" name="Google Shape;633;g32b10a25ec7_0_150"/>
          <p:cNvCxnSpPr/>
          <p:nvPr/>
        </p:nvCxnSpPr>
        <p:spPr>
          <a:xfrm>
            <a:off x="2072019" y="3106771"/>
            <a:ext cx="0" cy="322229"/>
          </a:xfrm>
          <a:prstGeom prst="straightConnector1">
            <a:avLst/>
          </a:prstGeom>
          <a:noFill/>
          <a:ln cap="flat" cmpd="sng" w="12700">
            <a:solidFill>
              <a:schemeClr val="dk1"/>
            </a:solidFill>
            <a:prstDash val="solid"/>
            <a:round/>
            <a:headEnd len="sm" w="sm" type="none"/>
            <a:tailEnd len="sm" w="sm" type="none"/>
          </a:ln>
        </p:spPr>
      </p:cxnSp>
      <p:cxnSp>
        <p:nvCxnSpPr>
          <p:cNvPr id="634" name="Google Shape;634;g32b10a25ec7_0_150"/>
          <p:cNvCxnSpPr/>
          <p:nvPr/>
        </p:nvCxnSpPr>
        <p:spPr>
          <a:xfrm>
            <a:off x="2447595" y="3095116"/>
            <a:ext cx="0" cy="322229"/>
          </a:xfrm>
          <a:prstGeom prst="straightConnector1">
            <a:avLst/>
          </a:prstGeom>
          <a:noFill/>
          <a:ln cap="flat" cmpd="sng" w="12700">
            <a:solidFill>
              <a:schemeClr val="dk1"/>
            </a:solidFill>
            <a:prstDash val="solid"/>
            <a:round/>
            <a:headEnd len="sm" w="sm" type="none"/>
            <a:tailEnd len="med" w="med" type="triangle"/>
          </a:ln>
        </p:spPr>
      </p:cxn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8" name="Shape 638"/>
        <p:cNvGrpSpPr/>
        <p:nvPr/>
      </p:nvGrpSpPr>
      <p:grpSpPr>
        <a:xfrm>
          <a:off x="0" y="0"/>
          <a:ext cx="0" cy="0"/>
          <a:chOff x="0" y="0"/>
          <a:chExt cx="0" cy="0"/>
        </a:xfrm>
      </p:grpSpPr>
      <p:sp>
        <p:nvSpPr>
          <p:cNvPr id="639" name="Google Shape;639;g32b10a25ec7_0_166"/>
          <p:cNvSpPr txBox="1"/>
          <p:nvPr>
            <p:ph type="title"/>
          </p:nvPr>
        </p:nvSpPr>
        <p:spPr>
          <a:xfrm>
            <a:off x="554133" y="421233"/>
            <a:ext cx="15147733" cy="1108400"/>
          </a:xfrm>
          <a:prstGeom prst="rect">
            <a:avLst/>
          </a:prstGeom>
          <a:noFill/>
          <a:ln>
            <a:noFill/>
          </a:ln>
          <a:effectLst>
            <a:outerShdw rotWithShape="0" algn="ctr" dir="2700000" dist="17961">
              <a:schemeClr val="dk1"/>
            </a:outerShdw>
          </a:effectLst>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4200"/>
              <a:buNone/>
            </a:pPr>
            <a:r>
              <a:rPr lang="en-US">
                <a:solidFill>
                  <a:srgbClr val="00B050"/>
                </a:solidFill>
              </a:rPr>
              <a:t>Metadata Journaling</a:t>
            </a:r>
            <a:endParaRPr>
              <a:solidFill>
                <a:srgbClr val="00B050"/>
              </a:solidFill>
            </a:endParaRPr>
          </a:p>
        </p:txBody>
      </p:sp>
      <p:sp>
        <p:nvSpPr>
          <p:cNvPr id="640" name="Google Shape;640;g32b10a25ec7_0_166"/>
          <p:cNvSpPr txBox="1"/>
          <p:nvPr>
            <p:ph idx="1" type="body"/>
          </p:nvPr>
        </p:nvSpPr>
        <p:spPr>
          <a:xfrm>
            <a:off x="554133" y="1633633"/>
            <a:ext cx="15147733" cy="4472000"/>
          </a:xfrm>
          <a:prstGeom prst="rect">
            <a:avLst/>
          </a:prstGeom>
          <a:noFill/>
          <a:ln>
            <a:noFill/>
          </a:ln>
        </p:spPr>
        <p:txBody>
          <a:bodyPr anchorCtr="0" anchor="t" bIns="45700" lIns="91425" spcFirstLastPara="1" rIns="91425" wrap="square" tIns="45700">
            <a:normAutofit/>
          </a:bodyPr>
          <a:lstStyle/>
          <a:p>
            <a:pPr indent="-342900" lvl="0" marL="342900" rtl="0" algn="l">
              <a:lnSpc>
                <a:spcPct val="150000"/>
              </a:lnSpc>
              <a:spcBef>
                <a:spcPts val="0"/>
              </a:spcBef>
              <a:spcAft>
                <a:spcPts val="0"/>
              </a:spcAft>
              <a:buClr>
                <a:srgbClr val="002060"/>
              </a:buClr>
              <a:buSzPts val="1170"/>
              <a:buChar char="●"/>
            </a:pPr>
            <a:r>
              <a:rPr lang="en-US" sz="1800"/>
              <a:t>Because of the high cost of writing every data block to disk twice</a:t>
            </a:r>
            <a:endParaRPr/>
          </a:p>
          <a:p>
            <a:pPr indent="-285750" lvl="1" marL="742950" rtl="0" algn="l">
              <a:lnSpc>
                <a:spcPct val="150000"/>
              </a:lnSpc>
              <a:spcBef>
                <a:spcPts val="320"/>
              </a:spcBef>
              <a:spcAft>
                <a:spcPts val="0"/>
              </a:spcAft>
              <a:buSzPts val="1600"/>
              <a:buChar char="○"/>
            </a:pPr>
            <a:r>
              <a:rPr lang="en-US" sz="1600"/>
              <a:t>commit to log (journal)</a:t>
            </a:r>
            <a:endParaRPr/>
          </a:p>
          <a:p>
            <a:pPr indent="-285750" lvl="1" marL="742950" rtl="0" algn="l">
              <a:lnSpc>
                <a:spcPct val="150000"/>
              </a:lnSpc>
              <a:spcBef>
                <a:spcPts val="320"/>
              </a:spcBef>
              <a:spcAft>
                <a:spcPts val="0"/>
              </a:spcAft>
              <a:buSzPts val="1600"/>
              <a:buChar char="○"/>
            </a:pPr>
            <a:r>
              <a:rPr lang="en-US" sz="1600"/>
              <a:t>checkpoint to on-disk location.</a:t>
            </a:r>
            <a:endParaRPr/>
          </a:p>
          <a:p>
            <a:pPr indent="-184150" lvl="1" marL="742950" rtl="0" algn="l">
              <a:lnSpc>
                <a:spcPct val="150000"/>
              </a:lnSpc>
              <a:spcBef>
                <a:spcPts val="320"/>
              </a:spcBef>
              <a:spcAft>
                <a:spcPts val="0"/>
              </a:spcAft>
              <a:buSzPts val="1600"/>
              <a:buNone/>
            </a:pPr>
            <a:r>
              <a:t/>
            </a:r>
            <a:endParaRPr sz="1600"/>
          </a:p>
          <a:p>
            <a:pPr indent="-342900" lvl="0" marL="342900" rtl="0" algn="l">
              <a:lnSpc>
                <a:spcPct val="150000"/>
              </a:lnSpc>
              <a:spcBef>
                <a:spcPts val="360"/>
              </a:spcBef>
              <a:spcAft>
                <a:spcPts val="0"/>
              </a:spcAft>
              <a:buClr>
                <a:srgbClr val="002060"/>
              </a:buClr>
              <a:buSzPts val="1170"/>
              <a:buChar char="●"/>
            </a:pPr>
            <a:r>
              <a:rPr lang="en-US" sz="1800"/>
              <a:t>Filesystem uses ordered journaling (metadata journaling).</a:t>
            </a:r>
            <a:endParaRPr sz="1800"/>
          </a:p>
          <a:p>
            <a:pPr indent="-184150" lvl="1" marL="742950" rtl="0" algn="l">
              <a:lnSpc>
                <a:spcPct val="150000"/>
              </a:lnSpc>
              <a:spcBef>
                <a:spcPts val="320"/>
              </a:spcBef>
              <a:spcAft>
                <a:spcPts val="0"/>
              </a:spcAft>
              <a:buSzPts val="1600"/>
              <a:buNone/>
            </a:pPr>
            <a:r>
              <a:t/>
            </a:r>
            <a:endParaRPr sz="1600"/>
          </a:p>
        </p:txBody>
      </p:sp>
      <p:sp>
        <p:nvSpPr>
          <p:cNvPr id="641" name="Google Shape;641;g32b10a25ec7_0_166"/>
          <p:cNvSpPr txBox="1"/>
          <p:nvPr>
            <p:ph idx="12" type="sldNum"/>
          </p:nvPr>
        </p:nvSpPr>
        <p:spPr>
          <a:xfrm>
            <a:off x="15062148" y="6217623"/>
            <a:ext cx="975467" cy="524800"/>
          </a:xfrm>
          <a:prstGeom prst="rect">
            <a:avLst/>
          </a:prstGeom>
          <a:noFill/>
          <a:ln>
            <a:noFill/>
          </a:ln>
        </p:spPr>
        <p:txBody>
          <a:bodyPr anchorCtr="0" anchor="ctr" bIns="45700" lIns="91425" spcFirstLastPara="1" rIns="91425" wrap="square" tIns="45700">
            <a:normAutofit/>
          </a:bodyPr>
          <a:lstStyle/>
          <a:p>
            <a:pPr indent="0" lvl="0" marL="0" rtl="0" algn="r">
              <a:lnSpc>
                <a:spcPct val="100000"/>
              </a:lnSpc>
              <a:spcBef>
                <a:spcPts val="0"/>
              </a:spcBef>
              <a:spcAft>
                <a:spcPts val="0"/>
              </a:spcAft>
              <a:buSzPts val="1000"/>
              <a:buNone/>
            </a:pPr>
            <a:fld id="{00000000-1234-1234-1234-123412341234}" type="slidenum">
              <a:rPr b="0" lang="en-US">
                <a:solidFill>
                  <a:schemeClr val="dk1"/>
                </a:solidFill>
                <a:latin typeface="Economica"/>
                <a:ea typeface="Economica"/>
                <a:cs typeface="Economica"/>
                <a:sym typeface="Economica"/>
              </a:rPr>
              <a:t>‹#›</a:t>
            </a:fld>
            <a:endParaRPr b="0">
              <a:solidFill>
                <a:schemeClr val="dk1"/>
              </a:solidFill>
              <a:latin typeface="Economica"/>
              <a:ea typeface="Economica"/>
              <a:cs typeface="Economica"/>
              <a:sym typeface="Economica"/>
            </a:endParaRPr>
          </a:p>
        </p:txBody>
      </p:sp>
      <p:graphicFrame>
        <p:nvGraphicFramePr>
          <p:cNvPr id="642" name="Google Shape;642;g32b10a25ec7_0_166"/>
          <p:cNvGraphicFramePr/>
          <p:nvPr/>
        </p:nvGraphicFramePr>
        <p:xfrm>
          <a:off x="1799527" y="4192831"/>
          <a:ext cx="3000000" cy="3000000"/>
        </p:xfrm>
        <a:graphic>
          <a:graphicData uri="http://schemas.openxmlformats.org/drawingml/2006/table">
            <a:tbl>
              <a:tblPr bandRow="1" firstRow="1">
                <a:noFill/>
                <a:tableStyleId>{2EA80F96-18CD-4975-B26A-C9041A91148B}</a:tableStyleId>
              </a:tblPr>
              <a:tblGrid>
                <a:gridCol w="580850"/>
                <a:gridCol w="1161725"/>
                <a:gridCol w="1161725"/>
                <a:gridCol w="580850"/>
                <a:gridCol w="5227750"/>
              </a:tblGrid>
              <a:tr h="504050">
                <a:tc>
                  <a:txBody>
                    <a:bodyPr/>
                    <a:lstStyle/>
                    <a:p>
                      <a:pPr indent="0" lvl="0" marL="0" marR="0" rtl="0" algn="ctr">
                        <a:lnSpc>
                          <a:spcPct val="100000"/>
                        </a:lnSpc>
                        <a:spcBef>
                          <a:spcPts val="0"/>
                        </a:spcBef>
                        <a:spcAft>
                          <a:spcPts val="0"/>
                        </a:spcAft>
                        <a:buClr>
                          <a:srgbClr val="000000"/>
                        </a:buClr>
                        <a:buSzPts val="1200"/>
                        <a:buFont typeface="Arial"/>
                        <a:buNone/>
                      </a:pPr>
                      <a:r>
                        <a:rPr b="0" lang="en-US" sz="1200" u="none" cap="none" strike="noStrike">
                          <a:solidFill>
                            <a:schemeClr val="dk1"/>
                          </a:solidFill>
                          <a:latin typeface="Malgun Gothic"/>
                          <a:ea typeface="Malgun Gothic"/>
                          <a:cs typeface="Malgun Gothic"/>
                          <a:sym typeface="Malgun Gothic"/>
                        </a:rPr>
                        <a:t>TxB </a:t>
                      </a:r>
                      <a:endParaRPr sz="1400" u="none" cap="none" strike="noStrike"/>
                    </a:p>
                  </a:txBody>
                  <a:tcPr marT="45725" marB="45725" marR="121925" marL="1219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BFBFBF"/>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lang="en-US" sz="1200" u="none" cap="none" strike="noStrike">
                          <a:solidFill>
                            <a:schemeClr val="dk1"/>
                          </a:solidFill>
                          <a:latin typeface="Malgun Gothic"/>
                          <a:ea typeface="Malgun Gothic"/>
                          <a:cs typeface="Malgun Gothic"/>
                          <a:sym typeface="Malgun Gothic"/>
                        </a:rPr>
                        <a:t>I[v2]</a:t>
                      </a:r>
                      <a:endParaRPr sz="1400" u="none" cap="none" strike="noStrike"/>
                    </a:p>
                  </a:txBody>
                  <a:tcPr marT="45725" marB="45725" marR="121925" marL="1219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lang="en-US" sz="1200" u="none" cap="none" strike="noStrike">
                          <a:solidFill>
                            <a:schemeClr val="dk1"/>
                          </a:solidFill>
                          <a:latin typeface="Malgun Gothic"/>
                          <a:ea typeface="Malgun Gothic"/>
                          <a:cs typeface="Malgun Gothic"/>
                          <a:sym typeface="Malgun Gothic"/>
                        </a:rPr>
                        <a:t>B[v2]</a:t>
                      </a:r>
                      <a:endParaRPr sz="1400" u="none" cap="none" strike="noStrike"/>
                    </a:p>
                  </a:txBody>
                  <a:tcPr marT="45725" marB="45725" marR="121925" marL="1219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lang="en-US" sz="1200" u="none" cap="none" strike="noStrike">
                          <a:solidFill>
                            <a:schemeClr val="dk1"/>
                          </a:solidFill>
                          <a:latin typeface="Malgun Gothic"/>
                          <a:ea typeface="Malgun Gothic"/>
                          <a:cs typeface="Malgun Gothic"/>
                          <a:sym typeface="Malgun Gothic"/>
                        </a:rPr>
                        <a:t>TxE</a:t>
                      </a:r>
                      <a:endParaRPr sz="1400" u="none" cap="none" strike="noStrike"/>
                    </a:p>
                  </a:txBody>
                  <a:tcPr marT="45725" marB="45725" marR="121925" marL="1219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BFBFBF"/>
                    </a:solidFill>
                  </a:tcPr>
                </a:tc>
                <a:tc>
                  <a:txBody>
                    <a:bodyPr/>
                    <a:lstStyle/>
                    <a:p>
                      <a:pPr indent="0" lvl="0" marL="0" marR="0" rtl="0" algn="ctr">
                        <a:lnSpc>
                          <a:spcPct val="100000"/>
                        </a:lnSpc>
                        <a:spcBef>
                          <a:spcPts val="0"/>
                        </a:spcBef>
                        <a:spcAft>
                          <a:spcPts val="0"/>
                        </a:spcAft>
                        <a:buClr>
                          <a:srgbClr val="000000"/>
                        </a:buClr>
                        <a:buSzPts val="1200"/>
                        <a:buFont typeface="Arial"/>
                        <a:buNone/>
                      </a:pPr>
                      <a:r>
                        <a:t/>
                      </a:r>
                      <a:endParaRPr b="0" sz="1200" u="none" cap="none" strike="noStrike">
                        <a:solidFill>
                          <a:schemeClr val="dk1"/>
                        </a:solidFill>
                        <a:latin typeface="Malgun Gothic"/>
                        <a:ea typeface="Malgun Gothic"/>
                        <a:cs typeface="Malgun Gothic"/>
                        <a:sym typeface="Malgun Gothic"/>
                      </a:endParaRPr>
                    </a:p>
                  </a:txBody>
                  <a:tcPr marT="45725" marB="45725" marR="121925" marL="121925" anchor="ctr">
                    <a:lnL cap="flat" cmpd="sng" w="12700">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bl>
          </a:graphicData>
        </a:graphic>
      </p:graphicFrame>
      <p:cxnSp>
        <p:nvCxnSpPr>
          <p:cNvPr id="643" name="Google Shape;643;g32b10a25ec7_0_166"/>
          <p:cNvCxnSpPr/>
          <p:nvPr/>
        </p:nvCxnSpPr>
        <p:spPr>
          <a:xfrm>
            <a:off x="6408039" y="4444859"/>
            <a:ext cx="2957676" cy="0"/>
          </a:xfrm>
          <a:prstGeom prst="straightConnector1">
            <a:avLst/>
          </a:prstGeom>
          <a:noFill/>
          <a:ln cap="flat" cmpd="sng" w="12700">
            <a:solidFill>
              <a:schemeClr val="dk1"/>
            </a:solidFill>
            <a:prstDash val="solid"/>
            <a:round/>
            <a:headEnd len="sm" w="sm" type="none"/>
            <a:tailEnd len="med" w="med" type="triangle"/>
          </a:ln>
        </p:spPr>
      </p:cxnSp>
      <p:sp>
        <p:nvSpPr>
          <p:cNvPr id="644" name="Google Shape;644;g32b10a25ec7_0_166"/>
          <p:cNvSpPr txBox="1"/>
          <p:nvPr/>
        </p:nvSpPr>
        <p:spPr>
          <a:xfrm rot="-5400000">
            <a:off x="954526" y="4239674"/>
            <a:ext cx="848603" cy="41036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Malgun Gothic"/>
                <a:ea typeface="Malgun Gothic"/>
                <a:cs typeface="Malgun Gothic"/>
                <a:sym typeface="Malgun Gothic"/>
              </a:rPr>
              <a:t>Journal</a:t>
            </a:r>
            <a:endParaRPr b="0" i="0" sz="1400" u="none" cap="none" strike="noStrike">
              <a:solidFill>
                <a:schemeClr val="dk1"/>
              </a:solidFill>
              <a:latin typeface="Malgun Gothic"/>
              <a:ea typeface="Malgun Gothic"/>
              <a:cs typeface="Malgun Gothic"/>
              <a:sym typeface="Malgun Gothic"/>
            </a:endParaRPr>
          </a:p>
        </p:txBody>
      </p:sp>
      <p:sp>
        <p:nvSpPr>
          <p:cNvPr id="645" name="Google Shape;645;g32b10a25ec7_0_166"/>
          <p:cNvSpPr txBox="1"/>
          <p:nvPr/>
        </p:nvSpPr>
        <p:spPr>
          <a:xfrm>
            <a:off x="4391815" y="4941168"/>
            <a:ext cx="1747755"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Malgun Gothic"/>
                <a:ea typeface="Malgun Gothic"/>
                <a:cs typeface="Malgun Gothic"/>
                <a:sym typeface="Malgun Gothic"/>
              </a:rPr>
              <a:t>Transaction</a:t>
            </a:r>
            <a:endParaRPr b="0" i="0" sz="1400" u="none" cap="none" strike="noStrike">
              <a:solidFill>
                <a:schemeClr val="dk1"/>
              </a:solidFill>
              <a:latin typeface="Malgun Gothic"/>
              <a:ea typeface="Malgun Gothic"/>
              <a:cs typeface="Malgun Gothic"/>
              <a:sym typeface="Malgun Gothic"/>
            </a:endParaRPr>
          </a:p>
        </p:txBody>
      </p:sp>
      <p:sp>
        <p:nvSpPr>
          <p:cNvPr id="646" name="Google Shape;646;g32b10a25ec7_0_166"/>
          <p:cNvSpPr txBox="1"/>
          <p:nvPr/>
        </p:nvSpPr>
        <p:spPr>
          <a:xfrm>
            <a:off x="2742865" y="3717032"/>
            <a:ext cx="2112235"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Malgun Gothic"/>
                <a:ea typeface="Malgun Gothic"/>
                <a:cs typeface="Malgun Gothic"/>
                <a:sym typeface="Malgun Gothic"/>
              </a:rPr>
              <a:t>physical logging</a:t>
            </a:r>
            <a:endParaRPr b="0" i="0" sz="1400" u="none" cap="none" strike="noStrike">
              <a:solidFill>
                <a:schemeClr val="dk1"/>
              </a:solidFill>
              <a:latin typeface="Malgun Gothic"/>
              <a:ea typeface="Malgun Gothic"/>
              <a:cs typeface="Malgun Gothic"/>
              <a:sym typeface="Malgun Gothic"/>
            </a:endParaRPr>
          </a:p>
        </p:txBody>
      </p:sp>
      <p:cxnSp>
        <p:nvCxnSpPr>
          <p:cNvPr id="647" name="Google Shape;647;g32b10a25ec7_0_166"/>
          <p:cNvCxnSpPr/>
          <p:nvPr/>
        </p:nvCxnSpPr>
        <p:spPr>
          <a:xfrm>
            <a:off x="2384057" y="3762812"/>
            <a:ext cx="0" cy="451988"/>
          </a:xfrm>
          <a:prstGeom prst="straightConnector1">
            <a:avLst/>
          </a:prstGeom>
          <a:noFill/>
          <a:ln cap="flat" cmpd="sng" w="12700">
            <a:solidFill>
              <a:schemeClr val="dk1"/>
            </a:solidFill>
            <a:prstDash val="dash"/>
            <a:round/>
            <a:headEnd len="sm" w="sm" type="none"/>
            <a:tailEnd len="sm" w="sm" type="none"/>
          </a:ln>
        </p:spPr>
      </p:cxnSp>
      <p:cxnSp>
        <p:nvCxnSpPr>
          <p:cNvPr id="648" name="Google Shape;648;g32b10a25ec7_0_166"/>
          <p:cNvCxnSpPr/>
          <p:nvPr/>
        </p:nvCxnSpPr>
        <p:spPr>
          <a:xfrm>
            <a:off x="5292655" y="3750112"/>
            <a:ext cx="0" cy="451988"/>
          </a:xfrm>
          <a:prstGeom prst="straightConnector1">
            <a:avLst/>
          </a:prstGeom>
          <a:noFill/>
          <a:ln cap="flat" cmpd="sng" w="12700">
            <a:solidFill>
              <a:schemeClr val="dk1"/>
            </a:solidFill>
            <a:prstDash val="dash"/>
            <a:round/>
            <a:headEnd len="sm" w="sm" type="none"/>
            <a:tailEnd len="sm" w="sm" type="none"/>
          </a:ln>
        </p:spPr>
      </p:cxn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2" name="Shape 652"/>
        <p:cNvGrpSpPr/>
        <p:nvPr/>
      </p:nvGrpSpPr>
      <p:grpSpPr>
        <a:xfrm>
          <a:off x="0" y="0"/>
          <a:ext cx="0" cy="0"/>
          <a:chOff x="0" y="0"/>
          <a:chExt cx="0" cy="0"/>
        </a:xfrm>
      </p:grpSpPr>
      <p:sp>
        <p:nvSpPr>
          <p:cNvPr id="653" name="Google Shape;653;g32b10a25ec7_0_179"/>
          <p:cNvSpPr txBox="1"/>
          <p:nvPr>
            <p:ph type="title"/>
          </p:nvPr>
        </p:nvSpPr>
        <p:spPr>
          <a:xfrm>
            <a:off x="554133" y="421233"/>
            <a:ext cx="15147733" cy="1108400"/>
          </a:xfrm>
          <a:prstGeom prst="rect">
            <a:avLst/>
          </a:prstGeom>
          <a:noFill/>
          <a:ln>
            <a:noFill/>
          </a:ln>
          <a:effectLst>
            <a:outerShdw rotWithShape="0" algn="ctr" dir="2700000" dist="17961">
              <a:schemeClr val="dk1"/>
            </a:outerShdw>
          </a:effectLst>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4200"/>
              <a:buNone/>
            </a:pPr>
            <a:r>
              <a:rPr lang="en-US">
                <a:solidFill>
                  <a:srgbClr val="00B050"/>
                </a:solidFill>
              </a:rPr>
              <a:t>Metadata Journaling (Cont.)</a:t>
            </a:r>
            <a:endParaRPr>
              <a:solidFill>
                <a:srgbClr val="00B050"/>
              </a:solidFill>
            </a:endParaRPr>
          </a:p>
        </p:txBody>
      </p:sp>
      <p:sp>
        <p:nvSpPr>
          <p:cNvPr id="654" name="Google Shape;654;g32b10a25ec7_0_179"/>
          <p:cNvSpPr txBox="1"/>
          <p:nvPr>
            <p:ph idx="1" type="body"/>
          </p:nvPr>
        </p:nvSpPr>
        <p:spPr>
          <a:xfrm>
            <a:off x="554133" y="1633633"/>
            <a:ext cx="15147733" cy="4472000"/>
          </a:xfrm>
          <a:prstGeom prst="rect">
            <a:avLst/>
          </a:prstGeom>
          <a:noFill/>
          <a:ln>
            <a:noFill/>
          </a:ln>
        </p:spPr>
        <p:txBody>
          <a:bodyPr anchorCtr="0" anchor="t" bIns="45700" lIns="91425" spcFirstLastPara="1" rIns="91425" wrap="square" tIns="45700">
            <a:normAutofit/>
          </a:bodyPr>
          <a:lstStyle/>
          <a:p>
            <a:pPr indent="-342900" lvl="0" marL="342900" rtl="0" algn="l">
              <a:lnSpc>
                <a:spcPct val="150000"/>
              </a:lnSpc>
              <a:spcBef>
                <a:spcPts val="0"/>
              </a:spcBef>
              <a:spcAft>
                <a:spcPts val="0"/>
              </a:spcAft>
              <a:buClr>
                <a:srgbClr val="002060"/>
              </a:buClr>
              <a:buSzPts val="1170"/>
              <a:buChar char="●"/>
            </a:pPr>
            <a:r>
              <a:rPr b="1" lang="en-US" sz="1800"/>
              <a:t>Data Write</a:t>
            </a:r>
            <a:r>
              <a:rPr lang="en-US" sz="1800"/>
              <a:t>: Write data to final location </a:t>
            </a:r>
            <a:endParaRPr/>
          </a:p>
          <a:p>
            <a:pPr indent="-342900" lvl="0" marL="342900" rtl="0" algn="l">
              <a:lnSpc>
                <a:spcPct val="150000"/>
              </a:lnSpc>
              <a:spcBef>
                <a:spcPts val="360"/>
              </a:spcBef>
              <a:spcAft>
                <a:spcPts val="0"/>
              </a:spcAft>
              <a:buClr>
                <a:srgbClr val="002060"/>
              </a:buClr>
              <a:buSzPts val="1170"/>
              <a:buChar char="●"/>
            </a:pPr>
            <a:r>
              <a:rPr b="1" lang="en-US" sz="1800"/>
              <a:t>Journal metadata write</a:t>
            </a:r>
            <a:r>
              <a:rPr lang="en-US" sz="1800"/>
              <a:t>: Write the begin and metadata to the log </a:t>
            </a:r>
            <a:endParaRPr/>
          </a:p>
          <a:p>
            <a:pPr indent="-342900" lvl="0" marL="342900" rtl="0" algn="l">
              <a:lnSpc>
                <a:spcPct val="150000"/>
              </a:lnSpc>
              <a:spcBef>
                <a:spcPts val="360"/>
              </a:spcBef>
              <a:spcAft>
                <a:spcPts val="0"/>
              </a:spcAft>
              <a:buClr>
                <a:srgbClr val="002060"/>
              </a:buClr>
              <a:buSzPts val="1170"/>
              <a:buChar char="●"/>
            </a:pPr>
            <a:r>
              <a:rPr b="1" lang="en-US" sz="1800"/>
              <a:t>Journal commit</a:t>
            </a:r>
            <a:r>
              <a:rPr lang="en-US" sz="1800"/>
              <a:t>: Write the transaction commit block to the log</a:t>
            </a:r>
            <a:endParaRPr/>
          </a:p>
          <a:p>
            <a:pPr indent="-342900" lvl="0" marL="342900" rtl="0" algn="l">
              <a:lnSpc>
                <a:spcPct val="150000"/>
              </a:lnSpc>
              <a:spcBef>
                <a:spcPts val="360"/>
              </a:spcBef>
              <a:spcAft>
                <a:spcPts val="0"/>
              </a:spcAft>
              <a:buClr>
                <a:srgbClr val="002060"/>
              </a:buClr>
              <a:buSzPts val="1170"/>
              <a:buChar char="●"/>
            </a:pPr>
            <a:r>
              <a:rPr b="1" lang="en-US" sz="1800"/>
              <a:t>Checkpoint metadata</a:t>
            </a:r>
            <a:r>
              <a:rPr lang="en-US" sz="1800"/>
              <a:t>: Write the contents of the metadata to the disk </a:t>
            </a:r>
            <a:endParaRPr/>
          </a:p>
          <a:p>
            <a:pPr indent="-342900" lvl="0" marL="342900" rtl="0" algn="l">
              <a:lnSpc>
                <a:spcPct val="150000"/>
              </a:lnSpc>
              <a:spcBef>
                <a:spcPts val="360"/>
              </a:spcBef>
              <a:spcAft>
                <a:spcPts val="0"/>
              </a:spcAft>
              <a:buClr>
                <a:srgbClr val="002060"/>
              </a:buClr>
              <a:buSzPts val="1170"/>
              <a:buChar char="●"/>
            </a:pPr>
            <a:r>
              <a:rPr b="1" lang="en-US" sz="1800"/>
              <a:t>Free</a:t>
            </a:r>
            <a:r>
              <a:rPr lang="en-US" sz="1800"/>
              <a:t>: Later, mark the transaction free in journal super block</a:t>
            </a:r>
            <a:endParaRPr sz="1800"/>
          </a:p>
        </p:txBody>
      </p:sp>
      <p:sp>
        <p:nvSpPr>
          <p:cNvPr id="655" name="Google Shape;655;g32b10a25ec7_0_179"/>
          <p:cNvSpPr txBox="1"/>
          <p:nvPr>
            <p:ph idx="12" type="sldNum"/>
          </p:nvPr>
        </p:nvSpPr>
        <p:spPr>
          <a:xfrm>
            <a:off x="15062148" y="6217623"/>
            <a:ext cx="975467" cy="524800"/>
          </a:xfrm>
          <a:prstGeom prst="rect">
            <a:avLst/>
          </a:prstGeom>
          <a:noFill/>
          <a:ln>
            <a:noFill/>
          </a:ln>
        </p:spPr>
        <p:txBody>
          <a:bodyPr anchorCtr="0" anchor="ctr" bIns="45700" lIns="91425" spcFirstLastPara="1" rIns="91425" wrap="square" tIns="45700">
            <a:normAutofit/>
          </a:bodyPr>
          <a:lstStyle/>
          <a:p>
            <a:pPr indent="0" lvl="0" marL="0" rtl="0" algn="r">
              <a:lnSpc>
                <a:spcPct val="100000"/>
              </a:lnSpc>
              <a:spcBef>
                <a:spcPts val="0"/>
              </a:spcBef>
              <a:spcAft>
                <a:spcPts val="0"/>
              </a:spcAft>
              <a:buSzPts val="1000"/>
              <a:buNone/>
            </a:pPr>
            <a:fld id="{00000000-1234-1234-1234-123412341234}" type="slidenum">
              <a:rPr b="0" lang="en-US">
                <a:solidFill>
                  <a:schemeClr val="dk1"/>
                </a:solidFill>
                <a:latin typeface="Economica"/>
                <a:ea typeface="Economica"/>
                <a:cs typeface="Economica"/>
                <a:sym typeface="Economica"/>
              </a:rPr>
              <a:t>‹#›</a:t>
            </a:fld>
            <a:endParaRPr b="0">
              <a:solidFill>
                <a:schemeClr val="dk1"/>
              </a:solidFill>
              <a:latin typeface="Economica"/>
              <a:ea typeface="Economica"/>
              <a:cs typeface="Economica"/>
              <a:sym typeface="Economica"/>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9" name="Shape 659"/>
        <p:cNvGrpSpPr/>
        <p:nvPr/>
      </p:nvGrpSpPr>
      <p:grpSpPr>
        <a:xfrm>
          <a:off x="0" y="0"/>
          <a:ext cx="0" cy="0"/>
          <a:chOff x="0" y="0"/>
          <a:chExt cx="0" cy="0"/>
        </a:xfrm>
      </p:grpSpPr>
      <p:sp>
        <p:nvSpPr>
          <p:cNvPr id="660" name="Google Shape;660;g32b10a25ec7_0_185"/>
          <p:cNvSpPr txBox="1"/>
          <p:nvPr>
            <p:ph type="title"/>
          </p:nvPr>
        </p:nvSpPr>
        <p:spPr>
          <a:xfrm>
            <a:off x="554133" y="421233"/>
            <a:ext cx="15147733" cy="1108400"/>
          </a:xfrm>
          <a:prstGeom prst="rect">
            <a:avLst/>
          </a:prstGeom>
          <a:noFill/>
          <a:ln>
            <a:noFill/>
          </a:ln>
          <a:effectLst>
            <a:outerShdw rotWithShape="0" algn="ctr" dir="2700000" dist="17961">
              <a:schemeClr val="dk1"/>
            </a:outerShdw>
          </a:effectLst>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4200"/>
              <a:buNone/>
            </a:pPr>
            <a:r>
              <a:rPr lang="en-US">
                <a:solidFill>
                  <a:srgbClr val="00B050"/>
                </a:solidFill>
              </a:rPr>
              <a:t>Tricky case: Block Reuse</a:t>
            </a:r>
            <a:endParaRPr>
              <a:solidFill>
                <a:srgbClr val="00B050"/>
              </a:solidFill>
            </a:endParaRPr>
          </a:p>
        </p:txBody>
      </p:sp>
      <p:sp>
        <p:nvSpPr>
          <p:cNvPr id="661" name="Google Shape;661;g32b10a25ec7_0_185"/>
          <p:cNvSpPr txBox="1"/>
          <p:nvPr>
            <p:ph idx="1" type="body"/>
          </p:nvPr>
        </p:nvSpPr>
        <p:spPr>
          <a:xfrm>
            <a:off x="554133" y="1633633"/>
            <a:ext cx="15147733" cy="4472000"/>
          </a:xfrm>
          <a:prstGeom prst="rect">
            <a:avLst/>
          </a:prstGeom>
          <a:noFill/>
          <a:ln>
            <a:noFill/>
          </a:ln>
        </p:spPr>
        <p:txBody>
          <a:bodyPr anchorCtr="0" anchor="t" bIns="45700" lIns="91425" spcFirstLastPara="1" rIns="91425" wrap="square" tIns="45700">
            <a:normAutofit/>
          </a:bodyPr>
          <a:lstStyle/>
          <a:p>
            <a:pPr indent="-342900" lvl="0" marL="342900" rtl="0" algn="l">
              <a:lnSpc>
                <a:spcPct val="150000"/>
              </a:lnSpc>
              <a:spcBef>
                <a:spcPts val="0"/>
              </a:spcBef>
              <a:spcAft>
                <a:spcPts val="0"/>
              </a:spcAft>
              <a:buClr>
                <a:srgbClr val="002060"/>
              </a:buClr>
              <a:buSzPts val="1300"/>
              <a:buChar char="●"/>
            </a:pPr>
            <a:r>
              <a:rPr lang="en-US"/>
              <a:t>Revoke record: some metadata should not be replayed.</a:t>
            </a:r>
            <a:endParaRPr/>
          </a:p>
          <a:p>
            <a:pPr indent="-342900" lvl="0" marL="342900" rtl="0" algn="l">
              <a:lnSpc>
                <a:spcPct val="150000"/>
              </a:lnSpc>
              <a:spcBef>
                <a:spcPts val="400"/>
              </a:spcBef>
              <a:spcAft>
                <a:spcPts val="0"/>
              </a:spcAft>
              <a:buClr>
                <a:srgbClr val="002060"/>
              </a:buClr>
              <a:buSzPts val="1300"/>
              <a:buChar char="●"/>
            </a:pPr>
            <a:r>
              <a:rPr lang="en-US"/>
              <a:t>Scenario. </a:t>
            </a:r>
            <a:endParaRPr/>
          </a:p>
          <a:p>
            <a:pPr indent="-342900" lvl="1" marL="800100" rtl="0" algn="l">
              <a:lnSpc>
                <a:spcPct val="150000"/>
              </a:lnSpc>
              <a:spcBef>
                <a:spcPts val="360"/>
              </a:spcBef>
              <a:spcAft>
                <a:spcPts val="0"/>
              </a:spcAft>
              <a:buSzPts val="1800"/>
              <a:buFont typeface="Arial"/>
              <a:buAutoNum type="arabicPeriod"/>
            </a:pPr>
            <a:r>
              <a:rPr lang="en-US"/>
              <a:t>Directory “foo” is updated.</a:t>
            </a:r>
            <a:endParaRPr/>
          </a:p>
          <a:p>
            <a:pPr indent="-171450" lvl="1" marL="742950" rtl="0" algn="l">
              <a:lnSpc>
                <a:spcPct val="150000"/>
              </a:lnSpc>
              <a:spcBef>
                <a:spcPts val="360"/>
              </a:spcBef>
              <a:spcAft>
                <a:spcPts val="0"/>
              </a:spcAft>
              <a:buSzPts val="1800"/>
              <a:buNone/>
            </a:pPr>
            <a:r>
              <a:t/>
            </a:r>
            <a:endParaRPr/>
          </a:p>
          <a:p>
            <a:pPr indent="-171450" lvl="1" marL="742950" rtl="0" algn="l">
              <a:lnSpc>
                <a:spcPct val="150000"/>
              </a:lnSpc>
              <a:spcBef>
                <a:spcPts val="360"/>
              </a:spcBef>
              <a:spcAft>
                <a:spcPts val="0"/>
              </a:spcAft>
              <a:buSzPts val="1800"/>
              <a:buNone/>
            </a:pPr>
            <a:r>
              <a:t/>
            </a:r>
            <a:endParaRPr/>
          </a:p>
          <a:p>
            <a:pPr indent="-171450" lvl="1" marL="742950" rtl="0" algn="l">
              <a:lnSpc>
                <a:spcPct val="150000"/>
              </a:lnSpc>
              <a:spcBef>
                <a:spcPts val="360"/>
              </a:spcBef>
              <a:spcAft>
                <a:spcPts val="0"/>
              </a:spcAft>
              <a:buSzPts val="1800"/>
              <a:buNone/>
            </a:pPr>
            <a:r>
              <a:t/>
            </a:r>
            <a:endParaRPr/>
          </a:p>
        </p:txBody>
      </p:sp>
      <p:sp>
        <p:nvSpPr>
          <p:cNvPr id="662" name="Google Shape;662;g32b10a25ec7_0_185"/>
          <p:cNvSpPr txBox="1"/>
          <p:nvPr>
            <p:ph idx="12" type="sldNum"/>
          </p:nvPr>
        </p:nvSpPr>
        <p:spPr>
          <a:xfrm>
            <a:off x="15062148" y="6217623"/>
            <a:ext cx="975467" cy="524800"/>
          </a:xfrm>
          <a:prstGeom prst="rect">
            <a:avLst/>
          </a:prstGeom>
          <a:noFill/>
          <a:ln>
            <a:noFill/>
          </a:ln>
        </p:spPr>
        <p:txBody>
          <a:bodyPr anchorCtr="0" anchor="ctr" bIns="45700" lIns="91425" spcFirstLastPara="1" rIns="91425" wrap="square" tIns="45700">
            <a:normAutofit/>
          </a:bodyPr>
          <a:lstStyle/>
          <a:p>
            <a:pPr indent="0" lvl="0" marL="0" rtl="0" algn="r">
              <a:lnSpc>
                <a:spcPct val="100000"/>
              </a:lnSpc>
              <a:spcBef>
                <a:spcPts val="0"/>
              </a:spcBef>
              <a:spcAft>
                <a:spcPts val="0"/>
              </a:spcAft>
              <a:buSzPts val="1000"/>
              <a:buNone/>
            </a:pPr>
            <a:fld id="{00000000-1234-1234-1234-123412341234}" type="slidenum">
              <a:rPr b="0" lang="en-US">
                <a:solidFill>
                  <a:schemeClr val="dk1"/>
                </a:solidFill>
                <a:latin typeface="Economica"/>
                <a:ea typeface="Economica"/>
                <a:cs typeface="Economica"/>
                <a:sym typeface="Economica"/>
              </a:rPr>
              <a:t>‹#›</a:t>
            </a:fld>
            <a:endParaRPr b="0">
              <a:solidFill>
                <a:schemeClr val="dk1"/>
              </a:solidFill>
              <a:latin typeface="Economica"/>
              <a:ea typeface="Economica"/>
              <a:cs typeface="Economica"/>
              <a:sym typeface="Economica"/>
            </a:endParaRPr>
          </a:p>
        </p:txBody>
      </p:sp>
      <p:graphicFrame>
        <p:nvGraphicFramePr>
          <p:cNvPr id="663" name="Google Shape;663;g32b10a25ec7_0_185"/>
          <p:cNvGraphicFramePr/>
          <p:nvPr/>
        </p:nvGraphicFramePr>
        <p:xfrm>
          <a:off x="1311511" y="3338725"/>
          <a:ext cx="3000000" cy="3000000"/>
        </p:xfrm>
        <a:graphic>
          <a:graphicData uri="http://schemas.openxmlformats.org/drawingml/2006/table">
            <a:tbl>
              <a:tblPr bandRow="1" firstRow="1">
                <a:noFill/>
                <a:tableStyleId>{2EA80F96-18CD-4975-B26A-C9041A91148B}</a:tableStyleId>
              </a:tblPr>
              <a:tblGrid>
                <a:gridCol w="739625"/>
                <a:gridCol w="1294350"/>
                <a:gridCol w="2094450"/>
                <a:gridCol w="672050"/>
                <a:gridCol w="5184550"/>
              </a:tblGrid>
              <a:tr h="504050">
                <a:tc>
                  <a:txBody>
                    <a:bodyPr/>
                    <a:lstStyle/>
                    <a:p>
                      <a:pPr indent="0" lvl="0" marL="0" marR="0" rtl="0" algn="ctr">
                        <a:lnSpc>
                          <a:spcPct val="100000"/>
                        </a:lnSpc>
                        <a:spcBef>
                          <a:spcPts val="0"/>
                        </a:spcBef>
                        <a:spcAft>
                          <a:spcPts val="0"/>
                        </a:spcAft>
                        <a:buClr>
                          <a:srgbClr val="000000"/>
                        </a:buClr>
                        <a:buSzPts val="1200"/>
                        <a:buFont typeface="Arial"/>
                        <a:buNone/>
                      </a:pPr>
                      <a:r>
                        <a:rPr b="0" lang="en-US" sz="1200" u="none" cap="none" strike="noStrike">
                          <a:solidFill>
                            <a:schemeClr val="dk1"/>
                          </a:solidFill>
                          <a:latin typeface="Malgun Gothic"/>
                          <a:ea typeface="Malgun Gothic"/>
                          <a:cs typeface="Malgun Gothic"/>
                          <a:sym typeface="Malgun Gothic"/>
                        </a:rPr>
                        <a:t>TxB </a:t>
                      </a:r>
                      <a:endParaRPr sz="1400" u="none" cap="none" strike="noStrike"/>
                    </a:p>
                    <a:p>
                      <a:pPr indent="0" lvl="0" marL="0" marR="0" rtl="0" algn="ctr">
                        <a:lnSpc>
                          <a:spcPct val="100000"/>
                        </a:lnSpc>
                        <a:spcBef>
                          <a:spcPts val="0"/>
                        </a:spcBef>
                        <a:spcAft>
                          <a:spcPts val="0"/>
                        </a:spcAft>
                        <a:buClr>
                          <a:srgbClr val="000000"/>
                        </a:buClr>
                        <a:buSzPts val="1200"/>
                        <a:buFont typeface="Arial"/>
                        <a:buNone/>
                      </a:pPr>
                      <a:r>
                        <a:rPr b="0" lang="en-US" sz="1200" u="none" cap="none" strike="noStrike">
                          <a:solidFill>
                            <a:schemeClr val="dk1"/>
                          </a:solidFill>
                          <a:latin typeface="Malgun Gothic"/>
                          <a:ea typeface="Malgun Gothic"/>
                          <a:cs typeface="Malgun Gothic"/>
                          <a:sym typeface="Malgun Gothic"/>
                        </a:rPr>
                        <a:t>id=1</a:t>
                      </a:r>
                      <a:endParaRPr sz="1400" u="none" cap="none" strike="noStrike"/>
                    </a:p>
                  </a:txBody>
                  <a:tcPr marT="45725" marB="45725" marR="121925" marL="1219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BFBFBF"/>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lang="en-US" sz="1200" u="none" cap="none" strike="noStrike">
                          <a:solidFill>
                            <a:schemeClr val="dk1"/>
                          </a:solidFill>
                          <a:latin typeface="Malgun Gothic"/>
                          <a:ea typeface="Malgun Gothic"/>
                          <a:cs typeface="Malgun Gothic"/>
                          <a:sym typeface="Malgun Gothic"/>
                        </a:rPr>
                        <a:t>I[foo]</a:t>
                      </a:r>
                      <a:endParaRPr sz="1400" u="none" cap="none" strike="noStrike"/>
                    </a:p>
                    <a:p>
                      <a:pPr indent="0" lvl="0" marL="0" marR="0" rtl="0" algn="ctr">
                        <a:lnSpc>
                          <a:spcPct val="100000"/>
                        </a:lnSpc>
                        <a:spcBef>
                          <a:spcPts val="0"/>
                        </a:spcBef>
                        <a:spcAft>
                          <a:spcPts val="0"/>
                        </a:spcAft>
                        <a:buClr>
                          <a:srgbClr val="000000"/>
                        </a:buClr>
                        <a:buSzPts val="1200"/>
                        <a:buFont typeface="Arial"/>
                        <a:buNone/>
                      </a:pPr>
                      <a:r>
                        <a:rPr b="0" lang="en-US" sz="1200" u="none" cap="none" strike="noStrike">
                          <a:solidFill>
                            <a:schemeClr val="dk1"/>
                          </a:solidFill>
                          <a:latin typeface="Malgun Gothic"/>
                          <a:ea typeface="Malgun Gothic"/>
                          <a:cs typeface="Malgun Gothic"/>
                          <a:sym typeface="Malgun Gothic"/>
                        </a:rPr>
                        <a:t>ptr:1000</a:t>
                      </a:r>
                      <a:endParaRPr b="0" sz="1200" u="none" cap="none" strike="noStrike">
                        <a:solidFill>
                          <a:schemeClr val="dk1"/>
                        </a:solidFill>
                        <a:latin typeface="Malgun Gothic"/>
                        <a:ea typeface="Malgun Gothic"/>
                        <a:cs typeface="Malgun Gothic"/>
                        <a:sym typeface="Malgun Gothic"/>
                      </a:endParaRPr>
                    </a:p>
                  </a:txBody>
                  <a:tcPr marT="45725" marB="45725" marR="121925" marL="1219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lang="en-US" sz="1200" u="none" cap="none" strike="noStrike">
                          <a:solidFill>
                            <a:schemeClr val="dk1"/>
                          </a:solidFill>
                          <a:latin typeface="Malgun Gothic"/>
                          <a:ea typeface="Malgun Gothic"/>
                          <a:cs typeface="Malgun Gothic"/>
                          <a:sym typeface="Malgun Gothic"/>
                        </a:rPr>
                        <a:t>D[foo]</a:t>
                      </a:r>
                      <a:endParaRPr sz="1400" u="none" cap="none" strike="noStrike"/>
                    </a:p>
                    <a:p>
                      <a:pPr indent="0" lvl="0" marL="0" marR="0" rtl="0" algn="ctr">
                        <a:lnSpc>
                          <a:spcPct val="100000"/>
                        </a:lnSpc>
                        <a:spcBef>
                          <a:spcPts val="0"/>
                        </a:spcBef>
                        <a:spcAft>
                          <a:spcPts val="0"/>
                        </a:spcAft>
                        <a:buClr>
                          <a:srgbClr val="000000"/>
                        </a:buClr>
                        <a:buSzPts val="1200"/>
                        <a:buFont typeface="Arial"/>
                        <a:buNone/>
                      </a:pPr>
                      <a:r>
                        <a:rPr b="0" lang="en-US" sz="1200" u="none" cap="none" strike="noStrike">
                          <a:solidFill>
                            <a:schemeClr val="dk1"/>
                          </a:solidFill>
                          <a:latin typeface="Malgun Gothic"/>
                          <a:ea typeface="Malgun Gothic"/>
                          <a:cs typeface="Malgun Gothic"/>
                          <a:sym typeface="Malgun Gothic"/>
                        </a:rPr>
                        <a:t>[final addr:1000]</a:t>
                      </a:r>
                      <a:endParaRPr sz="1400" u="none" cap="none" strike="noStrike"/>
                    </a:p>
                  </a:txBody>
                  <a:tcPr marT="45725" marB="45725" marR="121925" marL="1219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lang="en-US" sz="1200" u="none" cap="none" strike="noStrike">
                          <a:solidFill>
                            <a:schemeClr val="dk1"/>
                          </a:solidFill>
                          <a:latin typeface="Malgun Gothic"/>
                          <a:ea typeface="Malgun Gothic"/>
                          <a:cs typeface="Malgun Gothic"/>
                          <a:sym typeface="Malgun Gothic"/>
                        </a:rPr>
                        <a:t>TxE</a:t>
                      </a:r>
                      <a:endParaRPr sz="1400" u="none" cap="none" strike="noStrike"/>
                    </a:p>
                    <a:p>
                      <a:pPr indent="0" lvl="0" marL="0" marR="0" rtl="0" algn="ctr">
                        <a:lnSpc>
                          <a:spcPct val="100000"/>
                        </a:lnSpc>
                        <a:spcBef>
                          <a:spcPts val="0"/>
                        </a:spcBef>
                        <a:spcAft>
                          <a:spcPts val="0"/>
                        </a:spcAft>
                        <a:buClr>
                          <a:srgbClr val="000000"/>
                        </a:buClr>
                        <a:buSzPts val="1200"/>
                        <a:buFont typeface="Arial"/>
                        <a:buNone/>
                      </a:pPr>
                      <a:r>
                        <a:rPr b="0" lang="en-US" sz="1200" u="none" cap="none" strike="noStrike">
                          <a:solidFill>
                            <a:schemeClr val="dk1"/>
                          </a:solidFill>
                          <a:latin typeface="Malgun Gothic"/>
                          <a:ea typeface="Malgun Gothic"/>
                          <a:cs typeface="Malgun Gothic"/>
                          <a:sym typeface="Malgun Gothic"/>
                        </a:rPr>
                        <a:t>id=1</a:t>
                      </a:r>
                      <a:endParaRPr sz="1400" u="none" cap="none" strike="noStrike"/>
                    </a:p>
                  </a:txBody>
                  <a:tcPr marT="45725" marB="45725" marR="121925" marL="1219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BFBFBF"/>
                    </a:solidFill>
                  </a:tcPr>
                </a:tc>
                <a:tc>
                  <a:txBody>
                    <a:bodyPr/>
                    <a:lstStyle/>
                    <a:p>
                      <a:pPr indent="0" lvl="0" marL="0" marR="0" rtl="0" algn="ctr">
                        <a:lnSpc>
                          <a:spcPct val="100000"/>
                        </a:lnSpc>
                        <a:spcBef>
                          <a:spcPts val="0"/>
                        </a:spcBef>
                        <a:spcAft>
                          <a:spcPts val="0"/>
                        </a:spcAft>
                        <a:buClr>
                          <a:srgbClr val="000000"/>
                        </a:buClr>
                        <a:buSzPts val="1200"/>
                        <a:buFont typeface="Arial"/>
                        <a:buNone/>
                      </a:pPr>
                      <a:r>
                        <a:t/>
                      </a:r>
                      <a:endParaRPr b="0" sz="1200" u="none" cap="none" strike="noStrike">
                        <a:solidFill>
                          <a:schemeClr val="dk1"/>
                        </a:solidFill>
                        <a:latin typeface="Malgun Gothic"/>
                        <a:ea typeface="Malgun Gothic"/>
                        <a:cs typeface="Malgun Gothic"/>
                        <a:sym typeface="Malgun Gothic"/>
                      </a:endParaRPr>
                    </a:p>
                  </a:txBody>
                  <a:tcPr marT="45725" marB="45725" marR="121925" marL="121925" anchor="ctr">
                    <a:lnL cap="flat" cmpd="sng" w="12700">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bl>
          </a:graphicData>
        </a:graphic>
      </p:graphicFrame>
      <p:cxnSp>
        <p:nvCxnSpPr>
          <p:cNvPr id="664" name="Google Shape;664;g32b10a25ec7_0_185"/>
          <p:cNvCxnSpPr/>
          <p:nvPr/>
        </p:nvCxnSpPr>
        <p:spPr>
          <a:xfrm>
            <a:off x="6522952" y="3590740"/>
            <a:ext cx="3538400" cy="0"/>
          </a:xfrm>
          <a:prstGeom prst="straightConnector1">
            <a:avLst/>
          </a:prstGeom>
          <a:noFill/>
          <a:ln cap="flat" cmpd="sng" w="12700">
            <a:solidFill>
              <a:schemeClr val="dk1"/>
            </a:solidFill>
            <a:prstDash val="solid"/>
            <a:round/>
            <a:headEnd len="sm" w="sm" type="none"/>
            <a:tailEnd len="med" w="med" type="triangle"/>
          </a:ln>
        </p:spPr>
      </p:cxnSp>
      <p:sp>
        <p:nvSpPr>
          <p:cNvPr id="665" name="Google Shape;665;g32b10a25ec7_0_185"/>
          <p:cNvSpPr txBox="1"/>
          <p:nvPr/>
        </p:nvSpPr>
        <p:spPr>
          <a:xfrm rot="-5400000">
            <a:off x="463077" y="3385541"/>
            <a:ext cx="848700" cy="4104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Malgun Gothic"/>
                <a:ea typeface="Malgun Gothic"/>
                <a:cs typeface="Malgun Gothic"/>
                <a:sym typeface="Malgun Gothic"/>
              </a:rPr>
              <a:t>Journal</a:t>
            </a:r>
            <a:endParaRPr b="0" i="0" sz="1400" u="none" cap="none" strike="noStrike">
              <a:solidFill>
                <a:schemeClr val="dk1"/>
              </a:solidFill>
              <a:latin typeface="Malgun Gothic"/>
              <a:ea typeface="Malgun Gothic"/>
              <a:cs typeface="Malgun Gothic"/>
              <a:sym typeface="Malgun Gothic"/>
            </a:endParaRPr>
          </a:p>
        </p:txBody>
      </p:sp>
      <p:sp>
        <p:nvSpPr>
          <p:cNvPr id="666" name="Google Shape;666;g32b10a25ec7_0_185"/>
          <p:cNvSpPr txBox="1"/>
          <p:nvPr/>
        </p:nvSpPr>
        <p:spPr>
          <a:xfrm>
            <a:off x="4928832" y="4015501"/>
            <a:ext cx="17476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Malgun Gothic"/>
                <a:ea typeface="Malgun Gothic"/>
                <a:cs typeface="Malgun Gothic"/>
                <a:sym typeface="Malgun Gothic"/>
              </a:rPr>
              <a:t>Transaction</a:t>
            </a:r>
            <a:endParaRPr b="0" i="0" sz="1400" u="none" cap="none" strike="noStrike">
              <a:solidFill>
                <a:schemeClr val="dk1"/>
              </a:solidFill>
              <a:latin typeface="Malgun Gothic"/>
              <a:ea typeface="Malgun Gothic"/>
              <a:cs typeface="Malgun Gothic"/>
              <a:sym typeface="Malgun Gothic"/>
            </a:endParaRPr>
          </a:p>
        </p:txBody>
      </p:sp>
      <p:sp>
        <p:nvSpPr>
          <p:cNvPr id="667" name="Google Shape;667;g32b10a25ec7_0_185"/>
          <p:cNvSpPr/>
          <p:nvPr/>
        </p:nvSpPr>
        <p:spPr>
          <a:xfrm>
            <a:off x="2447595" y="4581128"/>
            <a:ext cx="576064" cy="432048"/>
          </a:xfrm>
          <a:prstGeom prst="ellipse">
            <a:avLst/>
          </a:prstGeom>
          <a:solidFill>
            <a:schemeClr val="lt1"/>
          </a:solidFill>
          <a:ln cap="flat" cmpd="sng" w="9525">
            <a:solidFill>
              <a:schemeClr val="dk1"/>
            </a:solidFill>
            <a:prstDash val="solid"/>
            <a:round/>
            <a:headEnd len="sm" w="sm" type="none"/>
            <a:tailEnd len="sm" w="sm" type="none"/>
          </a:ln>
          <a:effectLst>
            <a:outerShdw blurRad="40000" rotWithShape="0" dir="5400000" dist="20000">
              <a:srgbClr val="000000">
                <a:alpha val="36470"/>
              </a:srgbClr>
            </a:outerShdw>
          </a:effectLst>
        </p:spPr>
        <p:txBody>
          <a:bodyPr anchorCtr="0" anchor="ctr" bIns="45700" lIns="252000"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rgbClr val="00B050"/>
              </a:solidFill>
              <a:latin typeface="Courier New"/>
              <a:ea typeface="Courier New"/>
              <a:cs typeface="Courier New"/>
              <a:sym typeface="Courier New"/>
            </a:endParaRPr>
          </a:p>
        </p:txBody>
      </p:sp>
      <p:sp>
        <p:nvSpPr>
          <p:cNvPr id="668" name="Google Shape;668;g32b10a25ec7_0_185"/>
          <p:cNvSpPr/>
          <p:nvPr/>
        </p:nvSpPr>
        <p:spPr>
          <a:xfrm>
            <a:off x="4346429" y="4617132"/>
            <a:ext cx="1248139" cy="360040"/>
          </a:xfrm>
          <a:prstGeom prst="roundRect">
            <a:avLst>
              <a:gd fmla="val 16667" name="adj"/>
            </a:avLst>
          </a:prstGeom>
          <a:solidFill>
            <a:schemeClr val="lt1"/>
          </a:solidFill>
          <a:ln cap="flat" cmpd="sng" w="9525">
            <a:solidFill>
              <a:schemeClr val="dk1"/>
            </a:solidFill>
            <a:prstDash val="solid"/>
            <a:round/>
            <a:headEnd len="sm" w="sm" type="none"/>
            <a:tailEnd len="sm" w="sm" type="none"/>
          </a:ln>
          <a:effectLst>
            <a:outerShdw blurRad="40000" rotWithShape="0" dir="5400000" dist="20000">
              <a:srgbClr val="000000">
                <a:alpha val="36470"/>
              </a:srgbClr>
            </a:outerShdw>
          </a:effectLst>
        </p:spPr>
        <p:txBody>
          <a:bodyPr anchorCtr="0" anchor="ctr" bIns="45700" lIns="252000"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rgbClr val="00B050"/>
              </a:solidFill>
              <a:latin typeface="Courier New"/>
              <a:ea typeface="Courier New"/>
              <a:cs typeface="Courier New"/>
              <a:sym typeface="Courier New"/>
            </a:endParaRPr>
          </a:p>
        </p:txBody>
      </p:sp>
      <p:sp>
        <p:nvSpPr>
          <p:cNvPr id="669" name="Google Shape;669;g32b10a25ec7_0_185"/>
          <p:cNvSpPr txBox="1"/>
          <p:nvPr/>
        </p:nvSpPr>
        <p:spPr>
          <a:xfrm>
            <a:off x="1871531" y="5082619"/>
            <a:ext cx="1920213"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Gulim"/>
                <a:ea typeface="Gulim"/>
                <a:cs typeface="Gulim"/>
                <a:sym typeface="Gulim"/>
              </a:rPr>
              <a:t>Inode of foo</a:t>
            </a:r>
            <a:endParaRPr b="0" i="0" sz="1600" u="none" cap="none" strike="noStrike">
              <a:solidFill>
                <a:schemeClr val="dk1"/>
              </a:solidFill>
              <a:latin typeface="Gulim"/>
              <a:ea typeface="Gulim"/>
              <a:cs typeface="Gulim"/>
              <a:sym typeface="Gulim"/>
            </a:endParaRPr>
          </a:p>
        </p:txBody>
      </p:sp>
      <p:cxnSp>
        <p:nvCxnSpPr>
          <p:cNvPr id="670" name="Google Shape;670;g32b10a25ec7_0_185"/>
          <p:cNvCxnSpPr>
            <a:stCxn id="667" idx="6"/>
            <a:endCxn id="668" idx="1"/>
          </p:cNvCxnSpPr>
          <p:nvPr/>
        </p:nvCxnSpPr>
        <p:spPr>
          <a:xfrm>
            <a:off x="3023659" y="4797152"/>
            <a:ext cx="1322700" cy="0"/>
          </a:xfrm>
          <a:prstGeom prst="straightConnector1">
            <a:avLst/>
          </a:prstGeom>
          <a:noFill/>
          <a:ln cap="flat" cmpd="sng" w="12700">
            <a:solidFill>
              <a:schemeClr val="dk1"/>
            </a:solidFill>
            <a:prstDash val="solid"/>
            <a:round/>
            <a:headEnd len="sm" w="sm" type="none"/>
            <a:tailEnd len="med" w="med" type="triangle"/>
          </a:ln>
        </p:spPr>
      </p:cxnSp>
      <p:sp>
        <p:nvSpPr>
          <p:cNvPr id="671" name="Google Shape;671;g32b10a25ec7_0_185"/>
          <p:cNvSpPr txBox="1"/>
          <p:nvPr/>
        </p:nvSpPr>
        <p:spPr>
          <a:xfrm>
            <a:off x="4175787" y="5035873"/>
            <a:ext cx="1920213"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Gulim"/>
                <a:ea typeface="Gulim"/>
                <a:cs typeface="Gulim"/>
                <a:sym typeface="Gulim"/>
              </a:rPr>
              <a:t>Directory block of foo</a:t>
            </a:r>
            <a:endParaRPr b="0" i="0" sz="1600" u="none" cap="none" strike="noStrike">
              <a:solidFill>
                <a:schemeClr val="dk1"/>
              </a:solidFill>
              <a:latin typeface="Gulim"/>
              <a:ea typeface="Gulim"/>
              <a:cs typeface="Gulim"/>
              <a:sym typeface="Gulim"/>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5" name="Shape 675"/>
        <p:cNvGrpSpPr/>
        <p:nvPr/>
      </p:nvGrpSpPr>
      <p:grpSpPr>
        <a:xfrm>
          <a:off x="0" y="0"/>
          <a:ext cx="0" cy="0"/>
          <a:chOff x="0" y="0"/>
          <a:chExt cx="0" cy="0"/>
        </a:xfrm>
      </p:grpSpPr>
      <p:sp>
        <p:nvSpPr>
          <p:cNvPr id="676" name="Google Shape;676;g32b10a25ec7_0_200"/>
          <p:cNvSpPr txBox="1"/>
          <p:nvPr>
            <p:ph type="title"/>
          </p:nvPr>
        </p:nvSpPr>
        <p:spPr>
          <a:xfrm>
            <a:off x="554133" y="421233"/>
            <a:ext cx="15147733" cy="1108400"/>
          </a:xfrm>
          <a:prstGeom prst="rect">
            <a:avLst/>
          </a:prstGeom>
          <a:noFill/>
          <a:ln>
            <a:noFill/>
          </a:ln>
          <a:effectLst>
            <a:outerShdw rotWithShape="0" algn="ctr" dir="2700000" dist="17961">
              <a:schemeClr val="dk1"/>
            </a:outerShdw>
          </a:effectLst>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4200"/>
              <a:buNone/>
            </a:pPr>
            <a:r>
              <a:rPr lang="en-US">
                <a:solidFill>
                  <a:srgbClr val="00B050"/>
                </a:solidFill>
              </a:rPr>
              <a:t>Tricky case: Block Reuse</a:t>
            </a:r>
            <a:endParaRPr>
              <a:solidFill>
                <a:srgbClr val="00B050"/>
              </a:solidFill>
            </a:endParaRPr>
          </a:p>
        </p:txBody>
      </p:sp>
      <p:sp>
        <p:nvSpPr>
          <p:cNvPr id="677" name="Google Shape;677;g32b10a25ec7_0_200"/>
          <p:cNvSpPr txBox="1"/>
          <p:nvPr>
            <p:ph idx="1" type="body"/>
          </p:nvPr>
        </p:nvSpPr>
        <p:spPr>
          <a:xfrm>
            <a:off x="554133" y="1633633"/>
            <a:ext cx="15147733" cy="4472000"/>
          </a:xfrm>
          <a:prstGeom prst="rect">
            <a:avLst/>
          </a:prstGeom>
          <a:noFill/>
          <a:ln>
            <a:noFill/>
          </a:ln>
        </p:spPr>
        <p:txBody>
          <a:bodyPr anchorCtr="0" anchor="t" bIns="45700" lIns="91425" spcFirstLastPara="1" rIns="91425" wrap="square" tIns="45700">
            <a:normAutofit/>
          </a:bodyPr>
          <a:lstStyle/>
          <a:p>
            <a:pPr indent="-342900" lvl="0" marL="342900" rtl="0" algn="l">
              <a:lnSpc>
                <a:spcPct val="150000"/>
              </a:lnSpc>
              <a:spcBef>
                <a:spcPts val="0"/>
              </a:spcBef>
              <a:spcAft>
                <a:spcPts val="0"/>
              </a:spcAft>
              <a:buClr>
                <a:srgbClr val="002060"/>
              </a:buClr>
              <a:buSzPts val="1300"/>
              <a:buChar char="●"/>
            </a:pPr>
            <a:r>
              <a:rPr lang="en-US"/>
              <a:t>Scenario. </a:t>
            </a:r>
            <a:endParaRPr/>
          </a:p>
          <a:p>
            <a:pPr indent="-342900" lvl="1" marL="800100" rtl="0" algn="l">
              <a:lnSpc>
                <a:spcPct val="150000"/>
              </a:lnSpc>
              <a:spcBef>
                <a:spcPts val="360"/>
              </a:spcBef>
              <a:spcAft>
                <a:spcPts val="0"/>
              </a:spcAft>
              <a:buSzPts val="1800"/>
              <a:buFont typeface="Arial"/>
              <a:buAutoNum type="arabicPeriod"/>
            </a:pPr>
            <a:r>
              <a:rPr lang="en-US"/>
              <a:t>Delete “foo” directory, freeing up block 1000 for reuse</a:t>
            </a:r>
            <a:endParaRPr/>
          </a:p>
          <a:p>
            <a:pPr indent="-342900" lvl="1" marL="800100" rtl="0" algn="l">
              <a:lnSpc>
                <a:spcPct val="150000"/>
              </a:lnSpc>
              <a:spcBef>
                <a:spcPts val="360"/>
              </a:spcBef>
              <a:spcAft>
                <a:spcPts val="0"/>
              </a:spcAft>
              <a:buSzPts val="1800"/>
              <a:buFont typeface="Arial"/>
              <a:buAutoNum type="arabicPeriod"/>
            </a:pPr>
            <a:r>
              <a:rPr lang="en-US"/>
              <a:t>Create a file “foobar”, reusing block 1000 for data</a:t>
            </a:r>
            <a:endParaRPr/>
          </a:p>
        </p:txBody>
      </p:sp>
      <p:sp>
        <p:nvSpPr>
          <p:cNvPr id="678" name="Google Shape;678;g32b10a25ec7_0_200"/>
          <p:cNvSpPr txBox="1"/>
          <p:nvPr>
            <p:ph idx="12" type="sldNum"/>
          </p:nvPr>
        </p:nvSpPr>
        <p:spPr>
          <a:xfrm>
            <a:off x="15062148" y="6217623"/>
            <a:ext cx="975467" cy="524800"/>
          </a:xfrm>
          <a:prstGeom prst="rect">
            <a:avLst/>
          </a:prstGeom>
          <a:noFill/>
          <a:ln>
            <a:noFill/>
          </a:ln>
        </p:spPr>
        <p:txBody>
          <a:bodyPr anchorCtr="0" anchor="ctr" bIns="45700" lIns="91425" spcFirstLastPara="1" rIns="91425" wrap="square" tIns="45700">
            <a:normAutofit/>
          </a:bodyPr>
          <a:lstStyle/>
          <a:p>
            <a:pPr indent="0" lvl="0" marL="0" rtl="0" algn="r">
              <a:lnSpc>
                <a:spcPct val="100000"/>
              </a:lnSpc>
              <a:spcBef>
                <a:spcPts val="0"/>
              </a:spcBef>
              <a:spcAft>
                <a:spcPts val="0"/>
              </a:spcAft>
              <a:buSzPts val="1000"/>
              <a:buNone/>
            </a:pPr>
            <a:fld id="{00000000-1234-1234-1234-123412341234}" type="slidenum">
              <a:rPr b="0" lang="en-US">
                <a:solidFill>
                  <a:schemeClr val="dk1"/>
                </a:solidFill>
                <a:latin typeface="Economica"/>
                <a:ea typeface="Economica"/>
                <a:cs typeface="Economica"/>
                <a:sym typeface="Economica"/>
              </a:rPr>
              <a:t>‹#›</a:t>
            </a:fld>
            <a:endParaRPr b="0">
              <a:solidFill>
                <a:schemeClr val="dk1"/>
              </a:solidFill>
              <a:latin typeface="Economica"/>
              <a:ea typeface="Economica"/>
              <a:cs typeface="Economica"/>
              <a:sym typeface="Economica"/>
            </a:endParaRPr>
          </a:p>
        </p:txBody>
      </p:sp>
      <p:graphicFrame>
        <p:nvGraphicFramePr>
          <p:cNvPr id="679" name="Google Shape;679;g32b10a25ec7_0_200"/>
          <p:cNvGraphicFramePr/>
          <p:nvPr/>
        </p:nvGraphicFramePr>
        <p:xfrm>
          <a:off x="1487488" y="3397061"/>
          <a:ext cx="3000000" cy="3000000"/>
        </p:xfrm>
        <a:graphic>
          <a:graphicData uri="http://schemas.openxmlformats.org/drawingml/2006/table">
            <a:tbl>
              <a:tblPr bandRow="1" firstRow="1">
                <a:noFill/>
                <a:tableStyleId>{2EA80F96-18CD-4975-B26A-C9041A91148B}</a:tableStyleId>
              </a:tblPr>
              <a:tblGrid>
                <a:gridCol w="693000"/>
                <a:gridCol w="1273400"/>
                <a:gridCol w="2208225"/>
                <a:gridCol w="672050"/>
                <a:gridCol w="672050"/>
                <a:gridCol w="1152125"/>
                <a:gridCol w="768100"/>
                <a:gridCol w="2546100"/>
              </a:tblGrid>
              <a:tr h="504050">
                <a:tc>
                  <a:txBody>
                    <a:bodyPr/>
                    <a:lstStyle/>
                    <a:p>
                      <a:pPr indent="0" lvl="0" marL="0" marR="0" rtl="0" algn="ctr">
                        <a:lnSpc>
                          <a:spcPct val="100000"/>
                        </a:lnSpc>
                        <a:spcBef>
                          <a:spcPts val="0"/>
                        </a:spcBef>
                        <a:spcAft>
                          <a:spcPts val="0"/>
                        </a:spcAft>
                        <a:buClr>
                          <a:srgbClr val="000000"/>
                        </a:buClr>
                        <a:buSzPts val="1200"/>
                        <a:buFont typeface="Arial"/>
                        <a:buNone/>
                      </a:pPr>
                      <a:r>
                        <a:rPr b="0" lang="en-US" sz="1200" u="none" cap="none" strike="noStrike">
                          <a:solidFill>
                            <a:schemeClr val="dk1"/>
                          </a:solidFill>
                          <a:latin typeface="Malgun Gothic"/>
                          <a:ea typeface="Malgun Gothic"/>
                          <a:cs typeface="Malgun Gothic"/>
                          <a:sym typeface="Malgun Gothic"/>
                        </a:rPr>
                        <a:t>TxB </a:t>
                      </a:r>
                      <a:endParaRPr sz="1400" u="none" cap="none" strike="noStrike"/>
                    </a:p>
                    <a:p>
                      <a:pPr indent="0" lvl="0" marL="0" marR="0" rtl="0" algn="ctr">
                        <a:lnSpc>
                          <a:spcPct val="100000"/>
                        </a:lnSpc>
                        <a:spcBef>
                          <a:spcPts val="0"/>
                        </a:spcBef>
                        <a:spcAft>
                          <a:spcPts val="0"/>
                        </a:spcAft>
                        <a:buClr>
                          <a:srgbClr val="000000"/>
                        </a:buClr>
                        <a:buSzPts val="1200"/>
                        <a:buFont typeface="Arial"/>
                        <a:buNone/>
                      </a:pPr>
                      <a:r>
                        <a:rPr b="0" lang="en-US" sz="1200" u="none" cap="none" strike="noStrike">
                          <a:solidFill>
                            <a:schemeClr val="dk1"/>
                          </a:solidFill>
                          <a:latin typeface="Malgun Gothic"/>
                          <a:ea typeface="Malgun Gothic"/>
                          <a:cs typeface="Malgun Gothic"/>
                          <a:sym typeface="Malgun Gothic"/>
                        </a:rPr>
                        <a:t>id=1</a:t>
                      </a:r>
                      <a:endParaRPr sz="1400" u="none" cap="none" strike="noStrike"/>
                    </a:p>
                  </a:txBody>
                  <a:tcPr marT="45725" marB="45725" marR="121925" marL="1219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BFBFBF"/>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lang="en-US" sz="1200" u="none" cap="none" strike="noStrike">
                          <a:solidFill>
                            <a:schemeClr val="dk1"/>
                          </a:solidFill>
                          <a:latin typeface="Malgun Gothic"/>
                          <a:ea typeface="Malgun Gothic"/>
                          <a:cs typeface="Malgun Gothic"/>
                          <a:sym typeface="Malgun Gothic"/>
                        </a:rPr>
                        <a:t>I[foo]</a:t>
                      </a:r>
                      <a:endParaRPr sz="1400" u="none" cap="none" strike="noStrike"/>
                    </a:p>
                    <a:p>
                      <a:pPr indent="0" lvl="0" marL="0" marR="0" rtl="0" algn="ctr">
                        <a:lnSpc>
                          <a:spcPct val="100000"/>
                        </a:lnSpc>
                        <a:spcBef>
                          <a:spcPts val="0"/>
                        </a:spcBef>
                        <a:spcAft>
                          <a:spcPts val="0"/>
                        </a:spcAft>
                        <a:buClr>
                          <a:srgbClr val="000000"/>
                        </a:buClr>
                        <a:buSzPts val="1200"/>
                        <a:buFont typeface="Arial"/>
                        <a:buNone/>
                      </a:pPr>
                      <a:r>
                        <a:rPr b="0" lang="en-US" sz="1200" u="none" cap="none" strike="noStrike">
                          <a:solidFill>
                            <a:schemeClr val="dk1"/>
                          </a:solidFill>
                          <a:latin typeface="Malgun Gothic"/>
                          <a:ea typeface="Malgun Gothic"/>
                          <a:cs typeface="Malgun Gothic"/>
                          <a:sym typeface="Malgun Gothic"/>
                        </a:rPr>
                        <a:t>ptr:1000</a:t>
                      </a:r>
                      <a:endParaRPr b="0" sz="1200" u="none" cap="none" strike="noStrike">
                        <a:solidFill>
                          <a:schemeClr val="dk1"/>
                        </a:solidFill>
                        <a:latin typeface="Malgun Gothic"/>
                        <a:ea typeface="Malgun Gothic"/>
                        <a:cs typeface="Malgun Gothic"/>
                        <a:sym typeface="Malgun Gothic"/>
                      </a:endParaRPr>
                    </a:p>
                  </a:txBody>
                  <a:tcPr marT="45725" marB="45725" marR="121925" marL="1219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lang="en-US" sz="1200" u="none" cap="none" strike="noStrike">
                          <a:solidFill>
                            <a:schemeClr val="dk1"/>
                          </a:solidFill>
                          <a:latin typeface="Malgun Gothic"/>
                          <a:ea typeface="Malgun Gothic"/>
                          <a:cs typeface="Malgun Gothic"/>
                          <a:sym typeface="Malgun Gothic"/>
                        </a:rPr>
                        <a:t>D[foo]</a:t>
                      </a:r>
                      <a:endParaRPr sz="1400" u="none" cap="none" strike="noStrike"/>
                    </a:p>
                    <a:p>
                      <a:pPr indent="0" lvl="0" marL="0" marR="0" rtl="0" algn="ctr">
                        <a:lnSpc>
                          <a:spcPct val="100000"/>
                        </a:lnSpc>
                        <a:spcBef>
                          <a:spcPts val="0"/>
                        </a:spcBef>
                        <a:spcAft>
                          <a:spcPts val="0"/>
                        </a:spcAft>
                        <a:buClr>
                          <a:srgbClr val="000000"/>
                        </a:buClr>
                        <a:buSzPts val="1200"/>
                        <a:buFont typeface="Arial"/>
                        <a:buNone/>
                      </a:pPr>
                      <a:r>
                        <a:rPr b="0" lang="en-US" sz="1200" u="none" cap="none" strike="noStrike">
                          <a:solidFill>
                            <a:schemeClr val="dk1"/>
                          </a:solidFill>
                          <a:latin typeface="Malgun Gothic"/>
                          <a:ea typeface="Malgun Gothic"/>
                          <a:cs typeface="Malgun Gothic"/>
                          <a:sym typeface="Malgun Gothic"/>
                        </a:rPr>
                        <a:t>[final addr:1000]</a:t>
                      </a:r>
                      <a:endParaRPr sz="1400" u="none" cap="none" strike="noStrike"/>
                    </a:p>
                  </a:txBody>
                  <a:tcPr marT="45725" marB="45725" marR="121925" marL="121925" anchor="ctr">
                    <a:lnL cap="flat" cmpd="sng" w="12700">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lang="en-US" sz="1200" u="none" cap="none" strike="noStrike">
                          <a:solidFill>
                            <a:schemeClr val="dk1"/>
                          </a:solidFill>
                          <a:latin typeface="Malgun Gothic"/>
                          <a:ea typeface="Malgun Gothic"/>
                          <a:cs typeface="Malgun Gothic"/>
                          <a:sym typeface="Malgun Gothic"/>
                        </a:rPr>
                        <a:t>TxE</a:t>
                      </a:r>
                      <a:endParaRPr sz="1400" u="none" cap="none" strike="noStrike"/>
                    </a:p>
                    <a:p>
                      <a:pPr indent="0" lvl="0" marL="0" marR="0" rtl="0" algn="ctr">
                        <a:lnSpc>
                          <a:spcPct val="100000"/>
                        </a:lnSpc>
                        <a:spcBef>
                          <a:spcPts val="0"/>
                        </a:spcBef>
                        <a:spcAft>
                          <a:spcPts val="0"/>
                        </a:spcAft>
                        <a:buClr>
                          <a:srgbClr val="000000"/>
                        </a:buClr>
                        <a:buSzPts val="1200"/>
                        <a:buFont typeface="Arial"/>
                        <a:buNone/>
                      </a:pPr>
                      <a:r>
                        <a:rPr b="0" lang="en-US" sz="1200" u="none" cap="none" strike="noStrike">
                          <a:solidFill>
                            <a:schemeClr val="dk1"/>
                          </a:solidFill>
                          <a:latin typeface="Malgun Gothic"/>
                          <a:ea typeface="Malgun Gothic"/>
                          <a:cs typeface="Malgun Gothic"/>
                          <a:sym typeface="Malgun Gothic"/>
                        </a:rPr>
                        <a:t>id=1</a:t>
                      </a:r>
                      <a:endParaRPr sz="1400" u="none" cap="none" strike="noStrike"/>
                    </a:p>
                  </a:txBody>
                  <a:tcPr marT="45725" marB="45725" marR="121925" marL="1219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BFBFBF"/>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lang="en-US" sz="1200" u="none" cap="none" strike="noStrike">
                          <a:solidFill>
                            <a:schemeClr val="dk1"/>
                          </a:solidFill>
                          <a:latin typeface="Malgun Gothic"/>
                          <a:ea typeface="Malgun Gothic"/>
                          <a:cs typeface="Malgun Gothic"/>
                          <a:sym typeface="Malgun Gothic"/>
                        </a:rPr>
                        <a:t>TxB </a:t>
                      </a:r>
                      <a:endParaRPr sz="1400" u="none" cap="none" strike="noStrike"/>
                    </a:p>
                    <a:p>
                      <a:pPr indent="0" lvl="0" marL="0" marR="0" rtl="0" algn="ctr">
                        <a:lnSpc>
                          <a:spcPct val="100000"/>
                        </a:lnSpc>
                        <a:spcBef>
                          <a:spcPts val="0"/>
                        </a:spcBef>
                        <a:spcAft>
                          <a:spcPts val="0"/>
                        </a:spcAft>
                        <a:buClr>
                          <a:srgbClr val="000000"/>
                        </a:buClr>
                        <a:buSzPts val="1200"/>
                        <a:buFont typeface="Arial"/>
                        <a:buNone/>
                      </a:pPr>
                      <a:r>
                        <a:rPr b="0" lang="en-US" sz="1200" u="none" cap="none" strike="noStrike">
                          <a:solidFill>
                            <a:schemeClr val="dk1"/>
                          </a:solidFill>
                          <a:latin typeface="Malgun Gothic"/>
                          <a:ea typeface="Malgun Gothic"/>
                          <a:cs typeface="Malgun Gothic"/>
                          <a:sym typeface="Malgun Gothic"/>
                        </a:rPr>
                        <a:t>id=2</a:t>
                      </a:r>
                      <a:endParaRPr sz="1400" u="none" cap="none" strike="noStrike"/>
                    </a:p>
                  </a:txBody>
                  <a:tcPr marT="45725" marB="45725" marR="121925" marL="1219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BFBFBF"/>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lang="en-US" sz="1200" u="none" cap="none" strike="noStrike">
                          <a:solidFill>
                            <a:schemeClr val="dk1"/>
                          </a:solidFill>
                          <a:latin typeface="Malgun Gothic"/>
                          <a:ea typeface="Malgun Gothic"/>
                          <a:cs typeface="Malgun Gothic"/>
                          <a:sym typeface="Malgun Gothic"/>
                        </a:rPr>
                        <a:t>I[foobar]</a:t>
                      </a:r>
                      <a:endParaRPr sz="1400" u="none" cap="none" strike="noStrike"/>
                    </a:p>
                    <a:p>
                      <a:pPr indent="0" lvl="0" marL="0" marR="0" rtl="0" algn="ctr">
                        <a:lnSpc>
                          <a:spcPct val="100000"/>
                        </a:lnSpc>
                        <a:spcBef>
                          <a:spcPts val="0"/>
                        </a:spcBef>
                        <a:spcAft>
                          <a:spcPts val="0"/>
                        </a:spcAft>
                        <a:buClr>
                          <a:srgbClr val="000000"/>
                        </a:buClr>
                        <a:buSzPts val="1200"/>
                        <a:buFont typeface="Arial"/>
                        <a:buNone/>
                      </a:pPr>
                      <a:r>
                        <a:rPr b="0" lang="en-US" sz="1200" u="none" cap="none" strike="noStrike">
                          <a:solidFill>
                            <a:schemeClr val="dk1"/>
                          </a:solidFill>
                          <a:latin typeface="Malgun Gothic"/>
                          <a:ea typeface="Malgun Gothic"/>
                          <a:cs typeface="Malgun Gothic"/>
                          <a:sym typeface="Malgun Gothic"/>
                        </a:rPr>
                        <a:t>ptr:1000</a:t>
                      </a:r>
                      <a:endParaRPr b="0" sz="1200" u="none" cap="none" strike="noStrike">
                        <a:solidFill>
                          <a:schemeClr val="dk1"/>
                        </a:solidFill>
                        <a:latin typeface="Malgun Gothic"/>
                        <a:ea typeface="Malgun Gothic"/>
                        <a:cs typeface="Malgun Gothic"/>
                        <a:sym typeface="Malgun Gothic"/>
                      </a:endParaRPr>
                    </a:p>
                  </a:txBody>
                  <a:tcPr marT="45725" marB="45725" marR="121925" marL="1219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lang="en-US" sz="1200" u="none" cap="none" strike="noStrike">
                          <a:solidFill>
                            <a:schemeClr val="dk1"/>
                          </a:solidFill>
                          <a:latin typeface="Malgun Gothic"/>
                          <a:ea typeface="Malgun Gothic"/>
                          <a:cs typeface="Malgun Gothic"/>
                          <a:sym typeface="Malgun Gothic"/>
                        </a:rPr>
                        <a:t>TxE</a:t>
                      </a:r>
                      <a:endParaRPr sz="1400" u="none" cap="none" strike="noStrike"/>
                    </a:p>
                    <a:p>
                      <a:pPr indent="0" lvl="0" marL="0" marR="0" rtl="0" algn="ctr">
                        <a:lnSpc>
                          <a:spcPct val="100000"/>
                        </a:lnSpc>
                        <a:spcBef>
                          <a:spcPts val="0"/>
                        </a:spcBef>
                        <a:spcAft>
                          <a:spcPts val="0"/>
                        </a:spcAft>
                        <a:buClr>
                          <a:srgbClr val="000000"/>
                        </a:buClr>
                        <a:buSzPts val="1200"/>
                        <a:buFont typeface="Arial"/>
                        <a:buNone/>
                      </a:pPr>
                      <a:r>
                        <a:rPr b="0" lang="en-US" sz="1200" u="none" cap="none" strike="noStrike">
                          <a:solidFill>
                            <a:schemeClr val="dk1"/>
                          </a:solidFill>
                          <a:latin typeface="Malgun Gothic"/>
                          <a:ea typeface="Malgun Gothic"/>
                          <a:cs typeface="Malgun Gothic"/>
                          <a:sym typeface="Malgun Gothic"/>
                        </a:rPr>
                        <a:t>id=2</a:t>
                      </a:r>
                      <a:endParaRPr sz="1400" u="none" cap="none" strike="noStrike"/>
                    </a:p>
                  </a:txBody>
                  <a:tcPr marT="45725" marB="45725" marR="121925" marL="1219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BFBFBF"/>
                    </a:solidFill>
                  </a:tcPr>
                </a:tc>
                <a:tc>
                  <a:txBody>
                    <a:bodyPr/>
                    <a:lstStyle/>
                    <a:p>
                      <a:pPr indent="0" lvl="0" marL="0" marR="0" rtl="0" algn="ctr">
                        <a:lnSpc>
                          <a:spcPct val="100000"/>
                        </a:lnSpc>
                        <a:spcBef>
                          <a:spcPts val="0"/>
                        </a:spcBef>
                        <a:spcAft>
                          <a:spcPts val="0"/>
                        </a:spcAft>
                        <a:buClr>
                          <a:srgbClr val="000000"/>
                        </a:buClr>
                        <a:buSzPts val="1200"/>
                        <a:buFont typeface="Arial"/>
                        <a:buNone/>
                      </a:pPr>
                      <a:r>
                        <a:t/>
                      </a:r>
                      <a:endParaRPr b="0" sz="1200" u="none" cap="none" strike="noStrike">
                        <a:solidFill>
                          <a:schemeClr val="dk1"/>
                        </a:solidFill>
                        <a:latin typeface="Malgun Gothic"/>
                        <a:ea typeface="Malgun Gothic"/>
                        <a:cs typeface="Malgun Gothic"/>
                        <a:sym typeface="Malgun Gothic"/>
                      </a:endParaRPr>
                    </a:p>
                  </a:txBody>
                  <a:tcPr marT="45725" marB="45725" marR="121925" marL="121925" anchor="ctr">
                    <a:lnL cap="flat" cmpd="sng" w="9525">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bl>
          </a:graphicData>
        </a:graphic>
      </p:graphicFrame>
      <p:cxnSp>
        <p:nvCxnSpPr>
          <p:cNvPr id="680" name="Google Shape;680;g32b10a25ec7_0_200"/>
          <p:cNvCxnSpPr/>
          <p:nvPr/>
        </p:nvCxnSpPr>
        <p:spPr>
          <a:xfrm>
            <a:off x="9036363" y="3649089"/>
            <a:ext cx="2436400" cy="0"/>
          </a:xfrm>
          <a:prstGeom prst="straightConnector1">
            <a:avLst/>
          </a:prstGeom>
          <a:noFill/>
          <a:ln cap="flat" cmpd="sng" w="12700">
            <a:solidFill>
              <a:schemeClr val="dk1"/>
            </a:solidFill>
            <a:prstDash val="solid"/>
            <a:round/>
            <a:headEnd len="sm" w="sm" type="none"/>
            <a:tailEnd len="med" w="med" type="triangle"/>
          </a:ln>
        </p:spPr>
      </p:cxnSp>
      <p:sp>
        <p:nvSpPr>
          <p:cNvPr id="681" name="Google Shape;681;g32b10a25ec7_0_200"/>
          <p:cNvSpPr txBox="1"/>
          <p:nvPr/>
        </p:nvSpPr>
        <p:spPr>
          <a:xfrm rot="-5400000">
            <a:off x="642487" y="3387389"/>
            <a:ext cx="848603" cy="41036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Malgun Gothic"/>
                <a:ea typeface="Malgun Gothic"/>
                <a:cs typeface="Malgun Gothic"/>
                <a:sym typeface="Malgun Gothic"/>
              </a:rPr>
              <a:t>Journal</a:t>
            </a:r>
            <a:endParaRPr b="0" i="0" sz="1400" u="none" cap="none" strike="noStrike">
              <a:solidFill>
                <a:schemeClr val="dk1"/>
              </a:solidFill>
              <a:latin typeface="Malgun Gothic"/>
              <a:ea typeface="Malgun Gothic"/>
              <a:cs typeface="Malgun Gothic"/>
              <a:sym typeface="Malgun Gothic"/>
            </a:endParaRPr>
          </a:p>
        </p:txBody>
      </p:sp>
      <p:sp>
        <p:nvSpPr>
          <p:cNvPr id="682" name="Google Shape;682;g32b10a25ec7_0_200"/>
          <p:cNvSpPr txBox="1"/>
          <p:nvPr/>
        </p:nvSpPr>
        <p:spPr>
          <a:xfrm>
            <a:off x="5222123" y="4016876"/>
            <a:ext cx="1747755"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Malgun Gothic"/>
                <a:ea typeface="Malgun Gothic"/>
                <a:cs typeface="Malgun Gothic"/>
                <a:sym typeface="Malgun Gothic"/>
              </a:rPr>
              <a:t>Transaction</a:t>
            </a:r>
            <a:endParaRPr b="0" i="0" sz="1400" u="none" cap="none" strike="noStrike">
              <a:solidFill>
                <a:schemeClr val="dk1"/>
              </a:solidFill>
              <a:latin typeface="Malgun Gothic"/>
              <a:ea typeface="Malgun Gothic"/>
              <a:cs typeface="Malgun Gothic"/>
              <a:sym typeface="Malgun Gothic"/>
            </a:endParaRPr>
          </a:p>
        </p:txBody>
      </p:sp>
      <p:sp>
        <p:nvSpPr>
          <p:cNvPr id="683" name="Google Shape;683;g32b10a25ec7_0_200"/>
          <p:cNvSpPr/>
          <p:nvPr/>
        </p:nvSpPr>
        <p:spPr>
          <a:xfrm>
            <a:off x="6480043" y="4531836"/>
            <a:ext cx="576064" cy="432048"/>
          </a:xfrm>
          <a:prstGeom prst="ellipse">
            <a:avLst/>
          </a:prstGeom>
          <a:solidFill>
            <a:schemeClr val="lt1"/>
          </a:solidFill>
          <a:ln cap="flat" cmpd="sng" w="9525">
            <a:solidFill>
              <a:schemeClr val="dk1"/>
            </a:solidFill>
            <a:prstDash val="solid"/>
            <a:round/>
            <a:headEnd len="sm" w="sm" type="none"/>
            <a:tailEnd len="sm" w="sm" type="none"/>
          </a:ln>
          <a:effectLst>
            <a:outerShdw blurRad="40000" rotWithShape="0" dir="5400000" dist="20000">
              <a:srgbClr val="000000">
                <a:alpha val="36470"/>
              </a:srgbClr>
            </a:outerShdw>
          </a:effectLst>
        </p:spPr>
        <p:txBody>
          <a:bodyPr anchorCtr="0" anchor="ctr" bIns="45700" lIns="252000"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rgbClr val="00B050"/>
              </a:solidFill>
              <a:latin typeface="Helvetica Neue"/>
              <a:ea typeface="Helvetica Neue"/>
              <a:cs typeface="Helvetica Neue"/>
              <a:sym typeface="Helvetica Neue"/>
            </a:endParaRPr>
          </a:p>
        </p:txBody>
      </p:sp>
      <p:sp>
        <p:nvSpPr>
          <p:cNvPr id="684" name="Google Shape;684;g32b10a25ec7_0_200"/>
          <p:cNvSpPr/>
          <p:nvPr/>
        </p:nvSpPr>
        <p:spPr>
          <a:xfrm>
            <a:off x="8378877" y="4567840"/>
            <a:ext cx="1248139" cy="360040"/>
          </a:xfrm>
          <a:prstGeom prst="roundRect">
            <a:avLst>
              <a:gd fmla="val 16667" name="adj"/>
            </a:avLst>
          </a:prstGeom>
          <a:solidFill>
            <a:schemeClr val="lt1"/>
          </a:solidFill>
          <a:ln cap="flat" cmpd="sng" w="9525">
            <a:solidFill>
              <a:schemeClr val="dk1"/>
            </a:solidFill>
            <a:prstDash val="solid"/>
            <a:round/>
            <a:headEnd len="sm" w="sm" type="none"/>
            <a:tailEnd len="sm" w="sm" type="none"/>
          </a:ln>
          <a:effectLst>
            <a:outerShdw blurRad="40000" rotWithShape="0" dir="5400000" dist="20000">
              <a:srgbClr val="000000">
                <a:alpha val="36470"/>
              </a:srgbClr>
            </a:outerShdw>
          </a:effectLst>
        </p:spPr>
        <p:txBody>
          <a:bodyPr anchorCtr="0" anchor="ctr" bIns="45700" lIns="252000"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rgbClr val="00B050"/>
              </a:solidFill>
              <a:latin typeface="Helvetica Neue"/>
              <a:ea typeface="Helvetica Neue"/>
              <a:cs typeface="Helvetica Neue"/>
              <a:sym typeface="Helvetica Neue"/>
            </a:endParaRPr>
          </a:p>
        </p:txBody>
      </p:sp>
      <p:sp>
        <p:nvSpPr>
          <p:cNvPr id="685" name="Google Shape;685;g32b10a25ec7_0_200"/>
          <p:cNvSpPr txBox="1"/>
          <p:nvPr/>
        </p:nvSpPr>
        <p:spPr>
          <a:xfrm>
            <a:off x="5903979" y="5033327"/>
            <a:ext cx="1920213"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Helvetica Neue"/>
                <a:ea typeface="Helvetica Neue"/>
                <a:cs typeface="Helvetica Neue"/>
                <a:sym typeface="Helvetica Neue"/>
              </a:rPr>
              <a:t>Inode of foo</a:t>
            </a:r>
            <a:endParaRPr b="0" i="0" sz="1600" u="none" cap="none" strike="noStrike">
              <a:solidFill>
                <a:schemeClr val="dk1"/>
              </a:solidFill>
              <a:latin typeface="Helvetica Neue"/>
              <a:ea typeface="Helvetica Neue"/>
              <a:cs typeface="Helvetica Neue"/>
              <a:sym typeface="Helvetica Neue"/>
            </a:endParaRPr>
          </a:p>
        </p:txBody>
      </p:sp>
      <p:cxnSp>
        <p:nvCxnSpPr>
          <p:cNvPr id="686" name="Google Shape;686;g32b10a25ec7_0_200"/>
          <p:cNvCxnSpPr>
            <a:stCxn id="683" idx="6"/>
            <a:endCxn id="684" idx="1"/>
          </p:cNvCxnSpPr>
          <p:nvPr/>
        </p:nvCxnSpPr>
        <p:spPr>
          <a:xfrm>
            <a:off x="7056107" y="4747860"/>
            <a:ext cx="1322700" cy="0"/>
          </a:xfrm>
          <a:prstGeom prst="straightConnector1">
            <a:avLst/>
          </a:prstGeom>
          <a:noFill/>
          <a:ln cap="flat" cmpd="sng" w="12700">
            <a:solidFill>
              <a:schemeClr val="dk1"/>
            </a:solidFill>
            <a:prstDash val="dot"/>
            <a:round/>
            <a:headEnd len="sm" w="sm" type="none"/>
            <a:tailEnd len="med" w="med" type="triangle"/>
          </a:ln>
        </p:spPr>
      </p:cxnSp>
      <p:sp>
        <p:nvSpPr>
          <p:cNvPr id="687" name="Google Shape;687;g32b10a25ec7_0_200"/>
          <p:cNvSpPr txBox="1"/>
          <p:nvPr/>
        </p:nvSpPr>
        <p:spPr>
          <a:xfrm>
            <a:off x="8208235" y="4986581"/>
            <a:ext cx="1920213"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Helvetica Neue"/>
                <a:ea typeface="Helvetica Neue"/>
                <a:cs typeface="Helvetica Neue"/>
                <a:sym typeface="Helvetica Neue"/>
              </a:rPr>
              <a:t>Directory block of foo</a:t>
            </a:r>
            <a:endParaRPr b="0" i="0" sz="1600" u="none" cap="none" strike="noStrike">
              <a:solidFill>
                <a:schemeClr val="dk1"/>
              </a:solidFill>
              <a:latin typeface="Helvetica Neue"/>
              <a:ea typeface="Helvetica Neue"/>
              <a:cs typeface="Helvetica Neue"/>
              <a:sym typeface="Helvetica Neue"/>
            </a:endParaRPr>
          </a:p>
        </p:txBody>
      </p:sp>
      <p:sp>
        <p:nvSpPr>
          <p:cNvPr id="688" name="Google Shape;688;g32b10a25ec7_0_200"/>
          <p:cNvSpPr/>
          <p:nvPr/>
        </p:nvSpPr>
        <p:spPr>
          <a:xfrm>
            <a:off x="6486235" y="5610601"/>
            <a:ext cx="576064" cy="432048"/>
          </a:xfrm>
          <a:prstGeom prst="ellipse">
            <a:avLst/>
          </a:prstGeom>
          <a:solidFill>
            <a:schemeClr val="lt1"/>
          </a:solidFill>
          <a:ln cap="flat" cmpd="sng" w="9525">
            <a:solidFill>
              <a:schemeClr val="dk1"/>
            </a:solidFill>
            <a:prstDash val="solid"/>
            <a:round/>
            <a:headEnd len="sm" w="sm" type="none"/>
            <a:tailEnd len="sm" w="sm" type="none"/>
          </a:ln>
          <a:effectLst>
            <a:outerShdw blurRad="40000" rotWithShape="0" dir="5400000" dist="20000">
              <a:srgbClr val="000000">
                <a:alpha val="36470"/>
              </a:srgbClr>
            </a:outerShdw>
          </a:effectLst>
        </p:spPr>
        <p:txBody>
          <a:bodyPr anchorCtr="0" anchor="ctr" bIns="45700" lIns="252000"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rgbClr val="00B050"/>
              </a:solidFill>
              <a:latin typeface="Helvetica Neue"/>
              <a:ea typeface="Helvetica Neue"/>
              <a:cs typeface="Helvetica Neue"/>
              <a:sym typeface="Helvetica Neue"/>
            </a:endParaRPr>
          </a:p>
        </p:txBody>
      </p:sp>
      <p:sp>
        <p:nvSpPr>
          <p:cNvPr id="689" name="Google Shape;689;g32b10a25ec7_0_200"/>
          <p:cNvSpPr txBox="1"/>
          <p:nvPr/>
        </p:nvSpPr>
        <p:spPr>
          <a:xfrm>
            <a:off x="5871080" y="6014893"/>
            <a:ext cx="2721197"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Helvetica Neue"/>
                <a:ea typeface="Helvetica Neue"/>
                <a:cs typeface="Helvetica Neue"/>
                <a:sym typeface="Helvetica Neue"/>
              </a:rPr>
              <a:t>Inode of foobar</a:t>
            </a:r>
            <a:endParaRPr b="0" i="0" sz="1600" u="none" cap="none" strike="noStrike">
              <a:solidFill>
                <a:schemeClr val="dk1"/>
              </a:solidFill>
              <a:latin typeface="Helvetica Neue"/>
              <a:ea typeface="Helvetica Neue"/>
              <a:cs typeface="Helvetica Neue"/>
              <a:sym typeface="Helvetica Neue"/>
            </a:endParaRPr>
          </a:p>
        </p:txBody>
      </p:sp>
      <p:cxnSp>
        <p:nvCxnSpPr>
          <p:cNvPr id="690" name="Google Shape;690;g32b10a25ec7_0_200"/>
          <p:cNvCxnSpPr>
            <a:stCxn id="688" idx="6"/>
            <a:endCxn id="684" idx="1"/>
          </p:cNvCxnSpPr>
          <p:nvPr/>
        </p:nvCxnSpPr>
        <p:spPr>
          <a:xfrm flipH="1" rot="10800000">
            <a:off x="7062299" y="4747825"/>
            <a:ext cx="1316700" cy="1078800"/>
          </a:xfrm>
          <a:prstGeom prst="straightConnector1">
            <a:avLst/>
          </a:prstGeom>
          <a:noFill/>
          <a:ln cap="flat" cmpd="sng" w="12700">
            <a:solidFill>
              <a:schemeClr val="dk1"/>
            </a:solidFill>
            <a:prstDash val="solid"/>
            <a:round/>
            <a:headEnd len="sm" w="sm" type="none"/>
            <a:tailEnd len="med" w="med" type="triangle"/>
          </a:ln>
        </p:spPr>
      </p:cxnSp>
      <p:sp>
        <p:nvSpPr>
          <p:cNvPr id="691" name="Google Shape;691;g32b10a25ec7_0_200"/>
          <p:cNvSpPr txBox="1"/>
          <p:nvPr/>
        </p:nvSpPr>
        <p:spPr>
          <a:xfrm>
            <a:off x="2255575" y="4934277"/>
            <a:ext cx="3456384"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Gulim"/>
                <a:ea typeface="Gulim"/>
                <a:cs typeface="Gulim"/>
                <a:sym typeface="Gulim"/>
              </a:rPr>
              <a:t>After crash recovery</a:t>
            </a:r>
            <a:endParaRPr b="0" i="0" sz="1800" u="none" cap="none" strike="noStrike">
              <a:solidFill>
                <a:schemeClr val="dk1"/>
              </a:solidFill>
              <a:latin typeface="Gulim"/>
              <a:ea typeface="Gulim"/>
              <a:cs typeface="Gulim"/>
              <a:sym typeface="Gulim"/>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5" name="Shape 695"/>
        <p:cNvGrpSpPr/>
        <p:nvPr/>
      </p:nvGrpSpPr>
      <p:grpSpPr>
        <a:xfrm>
          <a:off x="0" y="0"/>
          <a:ext cx="0" cy="0"/>
          <a:chOff x="0" y="0"/>
          <a:chExt cx="0" cy="0"/>
        </a:xfrm>
      </p:grpSpPr>
      <p:sp>
        <p:nvSpPr>
          <p:cNvPr id="696" name="Google Shape;696;g32b10a25ec7_0_219"/>
          <p:cNvSpPr txBox="1"/>
          <p:nvPr>
            <p:ph type="title"/>
          </p:nvPr>
        </p:nvSpPr>
        <p:spPr>
          <a:xfrm>
            <a:off x="554133" y="421233"/>
            <a:ext cx="15147733" cy="1108400"/>
          </a:xfrm>
          <a:prstGeom prst="rect">
            <a:avLst/>
          </a:prstGeom>
          <a:noFill/>
          <a:ln>
            <a:noFill/>
          </a:ln>
          <a:effectLst>
            <a:outerShdw rotWithShape="0" algn="ctr" dir="2700000" dist="17961">
              <a:schemeClr val="dk1"/>
            </a:outerShdw>
          </a:effectLst>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4200"/>
              <a:buNone/>
            </a:pPr>
            <a:r>
              <a:rPr lang="en-US">
                <a:solidFill>
                  <a:srgbClr val="00B050"/>
                </a:solidFill>
              </a:rPr>
              <a:t>Tricky case: Block Reuse</a:t>
            </a:r>
            <a:endParaRPr>
              <a:solidFill>
                <a:srgbClr val="00B050"/>
              </a:solidFill>
            </a:endParaRPr>
          </a:p>
        </p:txBody>
      </p:sp>
      <p:sp>
        <p:nvSpPr>
          <p:cNvPr id="697" name="Google Shape;697;g32b10a25ec7_0_219"/>
          <p:cNvSpPr txBox="1"/>
          <p:nvPr>
            <p:ph idx="1" type="body"/>
          </p:nvPr>
        </p:nvSpPr>
        <p:spPr>
          <a:xfrm>
            <a:off x="554133" y="1633633"/>
            <a:ext cx="15147733" cy="4472000"/>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l">
              <a:lnSpc>
                <a:spcPct val="150000"/>
              </a:lnSpc>
              <a:spcBef>
                <a:spcPts val="0"/>
              </a:spcBef>
              <a:spcAft>
                <a:spcPts val="0"/>
              </a:spcAft>
              <a:buClr>
                <a:srgbClr val="002060"/>
              </a:buClr>
              <a:buSzPct val="70269"/>
              <a:buChar char="●"/>
            </a:pPr>
            <a:r>
              <a:rPr lang="en-US" sz="1800"/>
              <a:t>Problem: allocate the block that was deleted but was not checkpointed.</a:t>
            </a:r>
            <a:endParaRPr/>
          </a:p>
          <a:p>
            <a:pPr indent="-268605" lvl="0" marL="342900" rtl="0" algn="l">
              <a:lnSpc>
                <a:spcPct val="150000"/>
              </a:lnSpc>
              <a:spcBef>
                <a:spcPts val="360"/>
              </a:spcBef>
              <a:spcAft>
                <a:spcPts val="0"/>
              </a:spcAft>
              <a:buClr>
                <a:srgbClr val="002060"/>
              </a:buClr>
              <a:buSzPct val="70269"/>
              <a:buNone/>
            </a:pPr>
            <a:r>
              <a:t/>
            </a:r>
            <a:endParaRPr sz="1800"/>
          </a:p>
          <a:p>
            <a:pPr indent="-268605" lvl="0" marL="342900" rtl="0" algn="l">
              <a:lnSpc>
                <a:spcPct val="150000"/>
              </a:lnSpc>
              <a:spcBef>
                <a:spcPts val="360"/>
              </a:spcBef>
              <a:spcAft>
                <a:spcPts val="0"/>
              </a:spcAft>
              <a:buClr>
                <a:srgbClr val="002060"/>
              </a:buClr>
              <a:buSzPct val="70269"/>
              <a:buNone/>
            </a:pPr>
            <a:r>
              <a:t/>
            </a:r>
            <a:endParaRPr sz="1800"/>
          </a:p>
          <a:p>
            <a:pPr indent="-268605" lvl="0" marL="342900" rtl="0" algn="l">
              <a:lnSpc>
                <a:spcPct val="150000"/>
              </a:lnSpc>
              <a:spcBef>
                <a:spcPts val="360"/>
              </a:spcBef>
              <a:spcAft>
                <a:spcPts val="0"/>
              </a:spcAft>
              <a:buClr>
                <a:srgbClr val="002060"/>
              </a:buClr>
              <a:buSzPct val="70269"/>
              <a:buNone/>
            </a:pPr>
            <a:r>
              <a:t/>
            </a:r>
            <a:endParaRPr sz="1800"/>
          </a:p>
          <a:p>
            <a:pPr indent="-268605" lvl="0" marL="342900" rtl="0" algn="l">
              <a:lnSpc>
                <a:spcPct val="150000"/>
              </a:lnSpc>
              <a:spcBef>
                <a:spcPts val="360"/>
              </a:spcBef>
              <a:spcAft>
                <a:spcPts val="0"/>
              </a:spcAft>
              <a:buClr>
                <a:srgbClr val="002060"/>
              </a:buClr>
              <a:buSzPct val="70269"/>
              <a:buNone/>
            </a:pPr>
            <a:r>
              <a:t/>
            </a:r>
            <a:endParaRPr sz="1800"/>
          </a:p>
          <a:p>
            <a:pPr indent="-268605" lvl="0" marL="342900" rtl="0" algn="l">
              <a:lnSpc>
                <a:spcPct val="150000"/>
              </a:lnSpc>
              <a:spcBef>
                <a:spcPts val="360"/>
              </a:spcBef>
              <a:spcAft>
                <a:spcPts val="0"/>
              </a:spcAft>
              <a:buClr>
                <a:srgbClr val="002060"/>
              </a:buClr>
              <a:buSzPct val="70269"/>
              <a:buNone/>
            </a:pPr>
            <a:r>
              <a:t/>
            </a:r>
            <a:endParaRPr sz="1800"/>
          </a:p>
          <a:p>
            <a:pPr indent="-268605" lvl="0" marL="342900" rtl="0" algn="l">
              <a:lnSpc>
                <a:spcPct val="150000"/>
              </a:lnSpc>
              <a:spcBef>
                <a:spcPts val="360"/>
              </a:spcBef>
              <a:spcAft>
                <a:spcPts val="0"/>
              </a:spcAft>
              <a:buClr>
                <a:srgbClr val="002060"/>
              </a:buClr>
              <a:buSzPct val="70269"/>
              <a:buNone/>
            </a:pPr>
            <a:r>
              <a:t/>
            </a:r>
            <a:endParaRPr sz="1800"/>
          </a:p>
          <a:p>
            <a:pPr indent="-268605" lvl="0" marL="342900" rtl="0" algn="l">
              <a:lnSpc>
                <a:spcPct val="150000"/>
              </a:lnSpc>
              <a:spcBef>
                <a:spcPts val="360"/>
              </a:spcBef>
              <a:spcAft>
                <a:spcPts val="0"/>
              </a:spcAft>
              <a:buClr>
                <a:srgbClr val="002060"/>
              </a:buClr>
              <a:buSzPct val="70269"/>
              <a:buNone/>
            </a:pPr>
            <a:r>
              <a:t/>
            </a:r>
            <a:endParaRPr sz="1800"/>
          </a:p>
          <a:p>
            <a:pPr indent="-268605" lvl="0" marL="342900" rtl="0" algn="l">
              <a:lnSpc>
                <a:spcPct val="150000"/>
              </a:lnSpc>
              <a:spcBef>
                <a:spcPts val="360"/>
              </a:spcBef>
              <a:spcAft>
                <a:spcPts val="0"/>
              </a:spcAft>
              <a:buClr>
                <a:srgbClr val="002060"/>
              </a:buClr>
              <a:buSzPct val="70269"/>
              <a:buNone/>
            </a:pPr>
            <a:r>
              <a:t/>
            </a:r>
            <a:endParaRPr sz="1800"/>
          </a:p>
          <a:p>
            <a:pPr indent="-342900" lvl="0" marL="342900" rtl="0" algn="l">
              <a:lnSpc>
                <a:spcPct val="150000"/>
              </a:lnSpc>
              <a:spcBef>
                <a:spcPts val="360"/>
              </a:spcBef>
              <a:spcAft>
                <a:spcPts val="0"/>
              </a:spcAft>
              <a:buClr>
                <a:srgbClr val="002060"/>
              </a:buClr>
              <a:buSzPct val="70269"/>
              <a:buChar char="●"/>
            </a:pPr>
            <a:r>
              <a:rPr lang="en-US" sz="1800"/>
              <a:t>Solution1: Do not use the deleted block until it is checkpointed.</a:t>
            </a:r>
            <a:endParaRPr/>
          </a:p>
          <a:p>
            <a:pPr indent="-342900" lvl="0" marL="342900" rtl="0" algn="l">
              <a:lnSpc>
                <a:spcPct val="150000"/>
              </a:lnSpc>
              <a:spcBef>
                <a:spcPts val="360"/>
              </a:spcBef>
              <a:spcAft>
                <a:spcPts val="0"/>
              </a:spcAft>
              <a:buClr>
                <a:srgbClr val="002060"/>
              </a:buClr>
              <a:buSzPct val="70269"/>
              <a:buChar char="●"/>
            </a:pPr>
            <a:r>
              <a:rPr lang="en-US" sz="1800"/>
              <a:t>Solution 2: When deleting a directory, record “revoke” at the journal.</a:t>
            </a:r>
            <a:endParaRPr sz="1800"/>
          </a:p>
        </p:txBody>
      </p:sp>
      <p:sp>
        <p:nvSpPr>
          <p:cNvPr id="698" name="Google Shape;698;g32b10a25ec7_0_219"/>
          <p:cNvSpPr txBox="1"/>
          <p:nvPr>
            <p:ph idx="12" type="sldNum"/>
          </p:nvPr>
        </p:nvSpPr>
        <p:spPr>
          <a:xfrm>
            <a:off x="15062148" y="6217623"/>
            <a:ext cx="975467" cy="524800"/>
          </a:xfrm>
          <a:prstGeom prst="rect">
            <a:avLst/>
          </a:prstGeom>
          <a:noFill/>
          <a:ln>
            <a:noFill/>
          </a:ln>
        </p:spPr>
        <p:txBody>
          <a:bodyPr anchorCtr="0" anchor="ctr" bIns="45700" lIns="91425" spcFirstLastPara="1" rIns="91425" wrap="square" tIns="45700">
            <a:normAutofit/>
          </a:bodyPr>
          <a:lstStyle/>
          <a:p>
            <a:pPr indent="0" lvl="0" marL="0" rtl="0" algn="r">
              <a:lnSpc>
                <a:spcPct val="100000"/>
              </a:lnSpc>
              <a:spcBef>
                <a:spcPts val="0"/>
              </a:spcBef>
              <a:spcAft>
                <a:spcPts val="0"/>
              </a:spcAft>
              <a:buSzPts val="1000"/>
              <a:buNone/>
            </a:pPr>
            <a:fld id="{00000000-1234-1234-1234-123412341234}" type="slidenum">
              <a:rPr b="0" lang="en-US">
                <a:solidFill>
                  <a:schemeClr val="dk1"/>
                </a:solidFill>
                <a:latin typeface="Economica"/>
                <a:ea typeface="Economica"/>
                <a:cs typeface="Economica"/>
                <a:sym typeface="Economica"/>
              </a:rPr>
              <a:t>‹#›</a:t>
            </a:fld>
            <a:endParaRPr b="0">
              <a:solidFill>
                <a:schemeClr val="dk1"/>
              </a:solidFill>
              <a:latin typeface="Economica"/>
              <a:ea typeface="Economica"/>
              <a:cs typeface="Economica"/>
              <a:sym typeface="Economica"/>
            </a:endParaRPr>
          </a:p>
        </p:txBody>
      </p:sp>
      <p:graphicFrame>
        <p:nvGraphicFramePr>
          <p:cNvPr id="699" name="Google Shape;699;g32b10a25ec7_0_219"/>
          <p:cNvGraphicFramePr/>
          <p:nvPr/>
        </p:nvGraphicFramePr>
        <p:xfrm>
          <a:off x="1583665" y="2155314"/>
          <a:ext cx="3000000" cy="3000000"/>
        </p:xfrm>
        <a:graphic>
          <a:graphicData uri="http://schemas.openxmlformats.org/drawingml/2006/table">
            <a:tbl>
              <a:tblPr bandRow="1" firstRow="1">
                <a:noFill/>
                <a:tableStyleId>{2EA80F96-18CD-4975-B26A-C9041A91148B}</a:tableStyleId>
              </a:tblPr>
              <a:tblGrid>
                <a:gridCol w="693000"/>
                <a:gridCol w="1273400"/>
                <a:gridCol w="2208225"/>
                <a:gridCol w="672050"/>
                <a:gridCol w="672050"/>
                <a:gridCol w="1152125"/>
                <a:gridCol w="768100"/>
                <a:gridCol w="2546100"/>
              </a:tblGrid>
              <a:tr h="504050">
                <a:tc>
                  <a:txBody>
                    <a:bodyPr/>
                    <a:lstStyle/>
                    <a:p>
                      <a:pPr indent="0" lvl="0" marL="0" marR="0" rtl="0" algn="ctr">
                        <a:lnSpc>
                          <a:spcPct val="100000"/>
                        </a:lnSpc>
                        <a:spcBef>
                          <a:spcPts val="0"/>
                        </a:spcBef>
                        <a:spcAft>
                          <a:spcPts val="0"/>
                        </a:spcAft>
                        <a:buClr>
                          <a:srgbClr val="000000"/>
                        </a:buClr>
                        <a:buSzPts val="1200"/>
                        <a:buFont typeface="Arial"/>
                        <a:buNone/>
                      </a:pPr>
                      <a:r>
                        <a:rPr b="0" lang="en-US" sz="1200" u="none" cap="none" strike="noStrike">
                          <a:solidFill>
                            <a:schemeClr val="dk1"/>
                          </a:solidFill>
                          <a:latin typeface="Malgun Gothic"/>
                          <a:ea typeface="Malgun Gothic"/>
                          <a:cs typeface="Malgun Gothic"/>
                          <a:sym typeface="Malgun Gothic"/>
                        </a:rPr>
                        <a:t>TxB </a:t>
                      </a:r>
                      <a:endParaRPr sz="1400" u="none" cap="none" strike="noStrike"/>
                    </a:p>
                    <a:p>
                      <a:pPr indent="0" lvl="0" marL="0" marR="0" rtl="0" algn="ctr">
                        <a:lnSpc>
                          <a:spcPct val="100000"/>
                        </a:lnSpc>
                        <a:spcBef>
                          <a:spcPts val="0"/>
                        </a:spcBef>
                        <a:spcAft>
                          <a:spcPts val="0"/>
                        </a:spcAft>
                        <a:buClr>
                          <a:srgbClr val="000000"/>
                        </a:buClr>
                        <a:buSzPts val="1200"/>
                        <a:buFont typeface="Arial"/>
                        <a:buNone/>
                      </a:pPr>
                      <a:r>
                        <a:rPr b="0" lang="en-US" sz="1200" u="none" cap="none" strike="noStrike">
                          <a:solidFill>
                            <a:schemeClr val="dk1"/>
                          </a:solidFill>
                          <a:latin typeface="Malgun Gothic"/>
                          <a:ea typeface="Malgun Gothic"/>
                          <a:cs typeface="Malgun Gothic"/>
                          <a:sym typeface="Malgun Gothic"/>
                        </a:rPr>
                        <a:t>id=1</a:t>
                      </a:r>
                      <a:endParaRPr sz="1400" u="none" cap="none" strike="noStrike"/>
                    </a:p>
                  </a:txBody>
                  <a:tcPr marT="45725" marB="45725" marR="121925" marL="1219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BFBFBF"/>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lang="en-US" sz="1200" u="none" cap="none" strike="noStrike">
                          <a:solidFill>
                            <a:schemeClr val="dk1"/>
                          </a:solidFill>
                          <a:latin typeface="Malgun Gothic"/>
                          <a:ea typeface="Malgun Gothic"/>
                          <a:cs typeface="Malgun Gothic"/>
                          <a:sym typeface="Malgun Gothic"/>
                        </a:rPr>
                        <a:t>I[foo]</a:t>
                      </a:r>
                      <a:endParaRPr sz="1400" u="none" cap="none" strike="noStrike"/>
                    </a:p>
                    <a:p>
                      <a:pPr indent="0" lvl="0" marL="0" marR="0" rtl="0" algn="ctr">
                        <a:lnSpc>
                          <a:spcPct val="100000"/>
                        </a:lnSpc>
                        <a:spcBef>
                          <a:spcPts val="0"/>
                        </a:spcBef>
                        <a:spcAft>
                          <a:spcPts val="0"/>
                        </a:spcAft>
                        <a:buClr>
                          <a:srgbClr val="000000"/>
                        </a:buClr>
                        <a:buSzPts val="1200"/>
                        <a:buFont typeface="Arial"/>
                        <a:buNone/>
                      </a:pPr>
                      <a:r>
                        <a:rPr b="0" lang="en-US" sz="1200" u="none" cap="none" strike="noStrike">
                          <a:solidFill>
                            <a:schemeClr val="dk1"/>
                          </a:solidFill>
                          <a:latin typeface="Malgun Gothic"/>
                          <a:ea typeface="Malgun Gothic"/>
                          <a:cs typeface="Malgun Gothic"/>
                          <a:sym typeface="Malgun Gothic"/>
                        </a:rPr>
                        <a:t>ptr:1000</a:t>
                      </a:r>
                      <a:endParaRPr b="0" sz="1200" u="none" cap="none" strike="noStrike">
                        <a:solidFill>
                          <a:schemeClr val="dk1"/>
                        </a:solidFill>
                        <a:latin typeface="Malgun Gothic"/>
                        <a:ea typeface="Malgun Gothic"/>
                        <a:cs typeface="Malgun Gothic"/>
                        <a:sym typeface="Malgun Gothic"/>
                      </a:endParaRPr>
                    </a:p>
                  </a:txBody>
                  <a:tcPr marT="45725" marB="45725" marR="121925" marL="1219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lang="en-US" sz="1200" u="none" cap="none" strike="noStrike">
                          <a:solidFill>
                            <a:schemeClr val="dk1"/>
                          </a:solidFill>
                          <a:latin typeface="Malgun Gothic"/>
                          <a:ea typeface="Malgun Gothic"/>
                          <a:cs typeface="Malgun Gothic"/>
                          <a:sym typeface="Malgun Gothic"/>
                        </a:rPr>
                        <a:t>D[foo]</a:t>
                      </a:r>
                      <a:endParaRPr sz="1400" u="none" cap="none" strike="noStrike"/>
                    </a:p>
                    <a:p>
                      <a:pPr indent="0" lvl="0" marL="0" marR="0" rtl="0" algn="ctr">
                        <a:lnSpc>
                          <a:spcPct val="100000"/>
                        </a:lnSpc>
                        <a:spcBef>
                          <a:spcPts val="0"/>
                        </a:spcBef>
                        <a:spcAft>
                          <a:spcPts val="0"/>
                        </a:spcAft>
                        <a:buClr>
                          <a:srgbClr val="000000"/>
                        </a:buClr>
                        <a:buSzPts val="1200"/>
                        <a:buFont typeface="Arial"/>
                        <a:buNone/>
                      </a:pPr>
                      <a:r>
                        <a:rPr b="0" lang="en-US" sz="1200" u="none" cap="none" strike="noStrike">
                          <a:solidFill>
                            <a:schemeClr val="dk1"/>
                          </a:solidFill>
                          <a:latin typeface="Malgun Gothic"/>
                          <a:ea typeface="Malgun Gothic"/>
                          <a:cs typeface="Malgun Gothic"/>
                          <a:sym typeface="Malgun Gothic"/>
                        </a:rPr>
                        <a:t>[final addr:1000]</a:t>
                      </a:r>
                      <a:endParaRPr sz="1400" u="none" cap="none" strike="noStrike"/>
                    </a:p>
                  </a:txBody>
                  <a:tcPr marT="45725" marB="45725" marR="121925" marL="121925" anchor="ctr">
                    <a:lnL cap="flat" cmpd="sng" w="12700">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lang="en-US" sz="1200" u="none" cap="none" strike="noStrike">
                          <a:solidFill>
                            <a:schemeClr val="dk1"/>
                          </a:solidFill>
                          <a:latin typeface="Malgun Gothic"/>
                          <a:ea typeface="Malgun Gothic"/>
                          <a:cs typeface="Malgun Gothic"/>
                          <a:sym typeface="Malgun Gothic"/>
                        </a:rPr>
                        <a:t>TxE</a:t>
                      </a:r>
                      <a:endParaRPr sz="1400" u="none" cap="none" strike="noStrike"/>
                    </a:p>
                    <a:p>
                      <a:pPr indent="0" lvl="0" marL="0" marR="0" rtl="0" algn="ctr">
                        <a:lnSpc>
                          <a:spcPct val="100000"/>
                        </a:lnSpc>
                        <a:spcBef>
                          <a:spcPts val="0"/>
                        </a:spcBef>
                        <a:spcAft>
                          <a:spcPts val="0"/>
                        </a:spcAft>
                        <a:buClr>
                          <a:srgbClr val="000000"/>
                        </a:buClr>
                        <a:buSzPts val="1200"/>
                        <a:buFont typeface="Arial"/>
                        <a:buNone/>
                      </a:pPr>
                      <a:r>
                        <a:rPr b="0" lang="en-US" sz="1200" u="none" cap="none" strike="noStrike">
                          <a:solidFill>
                            <a:schemeClr val="dk1"/>
                          </a:solidFill>
                          <a:latin typeface="Malgun Gothic"/>
                          <a:ea typeface="Malgun Gothic"/>
                          <a:cs typeface="Malgun Gothic"/>
                          <a:sym typeface="Malgun Gothic"/>
                        </a:rPr>
                        <a:t>id=1</a:t>
                      </a:r>
                      <a:endParaRPr sz="1400" u="none" cap="none" strike="noStrike"/>
                    </a:p>
                  </a:txBody>
                  <a:tcPr marT="45725" marB="45725" marR="121925" marL="1219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BFBFBF"/>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lang="en-US" sz="1200" u="none" cap="none" strike="noStrike">
                          <a:solidFill>
                            <a:schemeClr val="dk1"/>
                          </a:solidFill>
                          <a:latin typeface="Malgun Gothic"/>
                          <a:ea typeface="Malgun Gothic"/>
                          <a:cs typeface="Malgun Gothic"/>
                          <a:sym typeface="Malgun Gothic"/>
                        </a:rPr>
                        <a:t>TxB </a:t>
                      </a:r>
                      <a:endParaRPr sz="1400" u="none" cap="none" strike="noStrike"/>
                    </a:p>
                    <a:p>
                      <a:pPr indent="0" lvl="0" marL="0" marR="0" rtl="0" algn="ctr">
                        <a:lnSpc>
                          <a:spcPct val="100000"/>
                        </a:lnSpc>
                        <a:spcBef>
                          <a:spcPts val="0"/>
                        </a:spcBef>
                        <a:spcAft>
                          <a:spcPts val="0"/>
                        </a:spcAft>
                        <a:buClr>
                          <a:srgbClr val="000000"/>
                        </a:buClr>
                        <a:buSzPts val="1200"/>
                        <a:buFont typeface="Arial"/>
                        <a:buNone/>
                      </a:pPr>
                      <a:r>
                        <a:rPr b="0" lang="en-US" sz="1200" u="none" cap="none" strike="noStrike">
                          <a:solidFill>
                            <a:schemeClr val="dk1"/>
                          </a:solidFill>
                          <a:latin typeface="Malgun Gothic"/>
                          <a:ea typeface="Malgun Gothic"/>
                          <a:cs typeface="Malgun Gothic"/>
                          <a:sym typeface="Malgun Gothic"/>
                        </a:rPr>
                        <a:t>id=2</a:t>
                      </a:r>
                      <a:endParaRPr sz="1400" u="none" cap="none" strike="noStrike"/>
                    </a:p>
                  </a:txBody>
                  <a:tcPr marT="45725" marB="45725" marR="121925" marL="1219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BFBFBF"/>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lang="en-US" sz="1200" u="none" cap="none" strike="noStrike">
                          <a:solidFill>
                            <a:schemeClr val="dk1"/>
                          </a:solidFill>
                          <a:latin typeface="Malgun Gothic"/>
                          <a:ea typeface="Malgun Gothic"/>
                          <a:cs typeface="Malgun Gothic"/>
                          <a:sym typeface="Malgun Gothic"/>
                        </a:rPr>
                        <a:t>I[foobar]</a:t>
                      </a:r>
                      <a:endParaRPr sz="1400" u="none" cap="none" strike="noStrike"/>
                    </a:p>
                    <a:p>
                      <a:pPr indent="0" lvl="0" marL="0" marR="0" rtl="0" algn="ctr">
                        <a:lnSpc>
                          <a:spcPct val="100000"/>
                        </a:lnSpc>
                        <a:spcBef>
                          <a:spcPts val="0"/>
                        </a:spcBef>
                        <a:spcAft>
                          <a:spcPts val="0"/>
                        </a:spcAft>
                        <a:buClr>
                          <a:srgbClr val="000000"/>
                        </a:buClr>
                        <a:buSzPts val="1200"/>
                        <a:buFont typeface="Arial"/>
                        <a:buNone/>
                      </a:pPr>
                      <a:r>
                        <a:rPr b="0" lang="en-US" sz="1200" u="none" cap="none" strike="noStrike">
                          <a:solidFill>
                            <a:schemeClr val="dk1"/>
                          </a:solidFill>
                          <a:latin typeface="Malgun Gothic"/>
                          <a:ea typeface="Malgun Gothic"/>
                          <a:cs typeface="Malgun Gothic"/>
                          <a:sym typeface="Malgun Gothic"/>
                        </a:rPr>
                        <a:t>ptr:1000</a:t>
                      </a:r>
                      <a:endParaRPr b="0" sz="1200" u="none" cap="none" strike="noStrike">
                        <a:solidFill>
                          <a:schemeClr val="dk1"/>
                        </a:solidFill>
                        <a:latin typeface="Malgun Gothic"/>
                        <a:ea typeface="Malgun Gothic"/>
                        <a:cs typeface="Malgun Gothic"/>
                        <a:sym typeface="Malgun Gothic"/>
                      </a:endParaRPr>
                    </a:p>
                  </a:txBody>
                  <a:tcPr marT="45725" marB="45725" marR="121925" marL="1219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lang="en-US" sz="1200" u="none" cap="none" strike="noStrike">
                          <a:solidFill>
                            <a:schemeClr val="dk1"/>
                          </a:solidFill>
                          <a:latin typeface="Malgun Gothic"/>
                          <a:ea typeface="Malgun Gothic"/>
                          <a:cs typeface="Malgun Gothic"/>
                          <a:sym typeface="Malgun Gothic"/>
                        </a:rPr>
                        <a:t>TxE</a:t>
                      </a:r>
                      <a:endParaRPr sz="1400" u="none" cap="none" strike="noStrike"/>
                    </a:p>
                    <a:p>
                      <a:pPr indent="0" lvl="0" marL="0" marR="0" rtl="0" algn="ctr">
                        <a:lnSpc>
                          <a:spcPct val="100000"/>
                        </a:lnSpc>
                        <a:spcBef>
                          <a:spcPts val="0"/>
                        </a:spcBef>
                        <a:spcAft>
                          <a:spcPts val="0"/>
                        </a:spcAft>
                        <a:buClr>
                          <a:srgbClr val="000000"/>
                        </a:buClr>
                        <a:buSzPts val="1200"/>
                        <a:buFont typeface="Arial"/>
                        <a:buNone/>
                      </a:pPr>
                      <a:r>
                        <a:rPr b="0" lang="en-US" sz="1200" u="none" cap="none" strike="noStrike">
                          <a:solidFill>
                            <a:schemeClr val="dk1"/>
                          </a:solidFill>
                          <a:latin typeface="Malgun Gothic"/>
                          <a:ea typeface="Malgun Gothic"/>
                          <a:cs typeface="Malgun Gothic"/>
                          <a:sym typeface="Malgun Gothic"/>
                        </a:rPr>
                        <a:t>id=2</a:t>
                      </a:r>
                      <a:endParaRPr sz="1400" u="none" cap="none" strike="noStrike"/>
                    </a:p>
                  </a:txBody>
                  <a:tcPr marT="45725" marB="45725" marR="121925" marL="1219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BFBFBF"/>
                    </a:solidFill>
                  </a:tcPr>
                </a:tc>
                <a:tc>
                  <a:txBody>
                    <a:bodyPr/>
                    <a:lstStyle/>
                    <a:p>
                      <a:pPr indent="0" lvl="0" marL="0" marR="0" rtl="0" algn="ctr">
                        <a:lnSpc>
                          <a:spcPct val="100000"/>
                        </a:lnSpc>
                        <a:spcBef>
                          <a:spcPts val="0"/>
                        </a:spcBef>
                        <a:spcAft>
                          <a:spcPts val="0"/>
                        </a:spcAft>
                        <a:buClr>
                          <a:srgbClr val="000000"/>
                        </a:buClr>
                        <a:buSzPts val="1200"/>
                        <a:buFont typeface="Arial"/>
                        <a:buNone/>
                      </a:pPr>
                      <a:r>
                        <a:t/>
                      </a:r>
                      <a:endParaRPr b="0" sz="1200" u="none" cap="none" strike="noStrike">
                        <a:solidFill>
                          <a:schemeClr val="dk1"/>
                        </a:solidFill>
                        <a:latin typeface="Malgun Gothic"/>
                        <a:ea typeface="Malgun Gothic"/>
                        <a:cs typeface="Malgun Gothic"/>
                        <a:sym typeface="Malgun Gothic"/>
                      </a:endParaRPr>
                    </a:p>
                  </a:txBody>
                  <a:tcPr marT="45725" marB="45725" marR="121925" marL="121925" anchor="ctr">
                    <a:lnL cap="flat" cmpd="sng" w="9525">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bl>
          </a:graphicData>
        </a:graphic>
      </p:graphicFrame>
      <p:cxnSp>
        <p:nvCxnSpPr>
          <p:cNvPr id="700" name="Google Shape;700;g32b10a25ec7_0_219"/>
          <p:cNvCxnSpPr/>
          <p:nvPr/>
        </p:nvCxnSpPr>
        <p:spPr>
          <a:xfrm>
            <a:off x="9132373" y="2360817"/>
            <a:ext cx="2436400" cy="0"/>
          </a:xfrm>
          <a:prstGeom prst="straightConnector1">
            <a:avLst/>
          </a:prstGeom>
          <a:noFill/>
          <a:ln cap="flat" cmpd="sng" w="12700">
            <a:solidFill>
              <a:schemeClr val="dk1"/>
            </a:solidFill>
            <a:prstDash val="solid"/>
            <a:round/>
            <a:headEnd len="sm" w="sm" type="none"/>
            <a:tailEnd len="med" w="med" type="triangle"/>
          </a:ln>
        </p:spPr>
      </p:cxnSp>
      <p:sp>
        <p:nvSpPr>
          <p:cNvPr id="701" name="Google Shape;701;g32b10a25ec7_0_219"/>
          <p:cNvSpPr txBox="1"/>
          <p:nvPr/>
        </p:nvSpPr>
        <p:spPr>
          <a:xfrm rot="-5400000">
            <a:off x="738465" y="2155628"/>
            <a:ext cx="848700" cy="4104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Malgun Gothic"/>
                <a:ea typeface="Malgun Gothic"/>
                <a:cs typeface="Malgun Gothic"/>
                <a:sym typeface="Malgun Gothic"/>
              </a:rPr>
              <a:t>Journal</a:t>
            </a:r>
            <a:endParaRPr b="0" i="0" sz="1400" u="none" cap="none" strike="noStrike">
              <a:solidFill>
                <a:schemeClr val="dk1"/>
              </a:solidFill>
              <a:latin typeface="Malgun Gothic"/>
              <a:ea typeface="Malgun Gothic"/>
              <a:cs typeface="Malgun Gothic"/>
              <a:sym typeface="Malgun Gothic"/>
            </a:endParaRPr>
          </a:p>
        </p:txBody>
      </p:sp>
      <p:sp>
        <p:nvSpPr>
          <p:cNvPr id="702" name="Google Shape;702;g32b10a25ec7_0_219"/>
          <p:cNvSpPr txBox="1"/>
          <p:nvPr/>
        </p:nvSpPr>
        <p:spPr>
          <a:xfrm>
            <a:off x="5354667" y="2710279"/>
            <a:ext cx="17476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Malgun Gothic"/>
                <a:ea typeface="Malgun Gothic"/>
                <a:cs typeface="Malgun Gothic"/>
                <a:sym typeface="Malgun Gothic"/>
              </a:rPr>
              <a:t>Transaction</a:t>
            </a:r>
            <a:endParaRPr b="0" i="0" sz="1400" u="none" cap="none" strike="noStrike">
              <a:solidFill>
                <a:schemeClr val="dk1"/>
              </a:solidFill>
              <a:latin typeface="Malgun Gothic"/>
              <a:ea typeface="Malgun Gothic"/>
              <a:cs typeface="Malgun Gothic"/>
              <a:sym typeface="Malgun Gothic"/>
            </a:endParaRPr>
          </a:p>
        </p:txBody>
      </p:sp>
      <p:sp>
        <p:nvSpPr>
          <p:cNvPr id="703" name="Google Shape;703;g32b10a25ec7_0_219"/>
          <p:cNvSpPr/>
          <p:nvPr/>
        </p:nvSpPr>
        <p:spPr>
          <a:xfrm>
            <a:off x="6576053" y="3068960"/>
            <a:ext cx="576064" cy="432048"/>
          </a:xfrm>
          <a:prstGeom prst="ellipse">
            <a:avLst/>
          </a:prstGeom>
          <a:solidFill>
            <a:schemeClr val="lt1"/>
          </a:solidFill>
          <a:ln cap="flat" cmpd="sng" w="9525">
            <a:solidFill>
              <a:schemeClr val="dk1"/>
            </a:solidFill>
            <a:prstDash val="solid"/>
            <a:round/>
            <a:headEnd len="sm" w="sm" type="none"/>
            <a:tailEnd len="sm" w="sm" type="none"/>
          </a:ln>
          <a:effectLst>
            <a:outerShdw blurRad="40000" rotWithShape="0" dir="5400000" dist="20000">
              <a:srgbClr val="000000">
                <a:alpha val="36470"/>
              </a:srgbClr>
            </a:outerShdw>
          </a:effectLst>
        </p:spPr>
        <p:txBody>
          <a:bodyPr anchorCtr="0" anchor="ctr" bIns="45700" lIns="252000"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rgbClr val="00B050"/>
              </a:solidFill>
              <a:latin typeface="Helvetica Neue"/>
              <a:ea typeface="Helvetica Neue"/>
              <a:cs typeface="Helvetica Neue"/>
              <a:sym typeface="Helvetica Neue"/>
            </a:endParaRPr>
          </a:p>
        </p:txBody>
      </p:sp>
      <p:sp>
        <p:nvSpPr>
          <p:cNvPr id="704" name="Google Shape;704;g32b10a25ec7_0_219"/>
          <p:cNvSpPr/>
          <p:nvPr/>
        </p:nvSpPr>
        <p:spPr>
          <a:xfrm>
            <a:off x="8474888" y="3104964"/>
            <a:ext cx="1248139" cy="360040"/>
          </a:xfrm>
          <a:prstGeom prst="roundRect">
            <a:avLst>
              <a:gd fmla="val 16667" name="adj"/>
            </a:avLst>
          </a:prstGeom>
          <a:solidFill>
            <a:schemeClr val="lt1"/>
          </a:solidFill>
          <a:ln cap="flat" cmpd="sng" w="9525">
            <a:solidFill>
              <a:schemeClr val="dk1"/>
            </a:solidFill>
            <a:prstDash val="solid"/>
            <a:round/>
            <a:headEnd len="sm" w="sm" type="none"/>
            <a:tailEnd len="sm" w="sm" type="none"/>
          </a:ln>
          <a:effectLst>
            <a:outerShdw blurRad="40000" rotWithShape="0" dir="5400000" dist="20000">
              <a:srgbClr val="000000">
                <a:alpha val="36470"/>
              </a:srgbClr>
            </a:outerShdw>
          </a:effectLst>
        </p:spPr>
        <p:txBody>
          <a:bodyPr anchorCtr="0" anchor="ctr" bIns="45700" lIns="252000"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rgbClr val="00B050"/>
              </a:solidFill>
              <a:latin typeface="Helvetica Neue"/>
              <a:ea typeface="Helvetica Neue"/>
              <a:cs typeface="Helvetica Neue"/>
              <a:sym typeface="Helvetica Neue"/>
            </a:endParaRPr>
          </a:p>
        </p:txBody>
      </p:sp>
      <p:sp>
        <p:nvSpPr>
          <p:cNvPr id="705" name="Google Shape;705;g32b10a25ec7_0_219"/>
          <p:cNvSpPr txBox="1"/>
          <p:nvPr/>
        </p:nvSpPr>
        <p:spPr>
          <a:xfrm>
            <a:off x="5999989" y="3570451"/>
            <a:ext cx="1920213"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Helvetica Neue"/>
                <a:ea typeface="Helvetica Neue"/>
                <a:cs typeface="Helvetica Neue"/>
                <a:sym typeface="Helvetica Neue"/>
              </a:rPr>
              <a:t>Inode of foo</a:t>
            </a:r>
            <a:endParaRPr b="0" i="0" sz="1600" u="none" cap="none" strike="noStrike">
              <a:solidFill>
                <a:schemeClr val="dk1"/>
              </a:solidFill>
              <a:latin typeface="Helvetica Neue"/>
              <a:ea typeface="Helvetica Neue"/>
              <a:cs typeface="Helvetica Neue"/>
              <a:sym typeface="Helvetica Neue"/>
            </a:endParaRPr>
          </a:p>
        </p:txBody>
      </p:sp>
      <p:cxnSp>
        <p:nvCxnSpPr>
          <p:cNvPr id="706" name="Google Shape;706;g32b10a25ec7_0_219"/>
          <p:cNvCxnSpPr>
            <a:stCxn id="703" idx="6"/>
            <a:endCxn id="704" idx="1"/>
          </p:cNvCxnSpPr>
          <p:nvPr/>
        </p:nvCxnSpPr>
        <p:spPr>
          <a:xfrm>
            <a:off x="7152117" y="3284984"/>
            <a:ext cx="1322700" cy="0"/>
          </a:xfrm>
          <a:prstGeom prst="straightConnector1">
            <a:avLst/>
          </a:prstGeom>
          <a:noFill/>
          <a:ln cap="flat" cmpd="sng" w="12700">
            <a:solidFill>
              <a:schemeClr val="dk1"/>
            </a:solidFill>
            <a:prstDash val="dot"/>
            <a:round/>
            <a:headEnd len="sm" w="sm" type="none"/>
            <a:tailEnd len="med" w="med" type="triangle"/>
          </a:ln>
        </p:spPr>
      </p:cxnSp>
      <p:sp>
        <p:nvSpPr>
          <p:cNvPr id="707" name="Google Shape;707;g32b10a25ec7_0_219"/>
          <p:cNvSpPr txBox="1"/>
          <p:nvPr/>
        </p:nvSpPr>
        <p:spPr>
          <a:xfrm>
            <a:off x="8304245" y="3523705"/>
            <a:ext cx="1920213"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Helvetica Neue"/>
                <a:ea typeface="Helvetica Neue"/>
                <a:cs typeface="Helvetica Neue"/>
                <a:sym typeface="Helvetica Neue"/>
              </a:rPr>
              <a:t>Directory block of foo</a:t>
            </a:r>
            <a:endParaRPr b="0" i="0" sz="1600" u="none" cap="none" strike="noStrike">
              <a:solidFill>
                <a:schemeClr val="dk1"/>
              </a:solidFill>
              <a:latin typeface="Helvetica Neue"/>
              <a:ea typeface="Helvetica Neue"/>
              <a:cs typeface="Helvetica Neue"/>
              <a:sym typeface="Helvetica Neue"/>
            </a:endParaRPr>
          </a:p>
        </p:txBody>
      </p:sp>
      <p:sp>
        <p:nvSpPr>
          <p:cNvPr id="708" name="Google Shape;708;g32b10a25ec7_0_219"/>
          <p:cNvSpPr/>
          <p:nvPr/>
        </p:nvSpPr>
        <p:spPr>
          <a:xfrm>
            <a:off x="6582245" y="4147725"/>
            <a:ext cx="576064" cy="432048"/>
          </a:xfrm>
          <a:prstGeom prst="ellipse">
            <a:avLst/>
          </a:prstGeom>
          <a:solidFill>
            <a:schemeClr val="lt1"/>
          </a:solidFill>
          <a:ln cap="flat" cmpd="sng" w="9525">
            <a:solidFill>
              <a:schemeClr val="dk1"/>
            </a:solidFill>
            <a:prstDash val="solid"/>
            <a:round/>
            <a:headEnd len="sm" w="sm" type="none"/>
            <a:tailEnd len="sm" w="sm" type="none"/>
          </a:ln>
          <a:effectLst>
            <a:outerShdw blurRad="40000" rotWithShape="0" dir="5400000" dist="20000">
              <a:srgbClr val="000000">
                <a:alpha val="36470"/>
              </a:srgbClr>
            </a:outerShdw>
          </a:effectLst>
        </p:spPr>
        <p:txBody>
          <a:bodyPr anchorCtr="0" anchor="ctr" bIns="45700" lIns="252000"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rgbClr val="00B050"/>
              </a:solidFill>
              <a:latin typeface="Helvetica Neue"/>
              <a:ea typeface="Helvetica Neue"/>
              <a:cs typeface="Helvetica Neue"/>
              <a:sym typeface="Helvetica Neue"/>
            </a:endParaRPr>
          </a:p>
        </p:txBody>
      </p:sp>
      <p:sp>
        <p:nvSpPr>
          <p:cNvPr id="709" name="Google Shape;709;g32b10a25ec7_0_219"/>
          <p:cNvSpPr txBox="1"/>
          <p:nvPr/>
        </p:nvSpPr>
        <p:spPr>
          <a:xfrm>
            <a:off x="5967091" y="4552017"/>
            <a:ext cx="2721197"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Helvetica Neue"/>
                <a:ea typeface="Helvetica Neue"/>
                <a:cs typeface="Helvetica Neue"/>
                <a:sym typeface="Helvetica Neue"/>
              </a:rPr>
              <a:t>Inode of foobar</a:t>
            </a:r>
            <a:endParaRPr b="0" i="0" sz="1600" u="none" cap="none" strike="noStrike">
              <a:solidFill>
                <a:schemeClr val="dk1"/>
              </a:solidFill>
              <a:latin typeface="Helvetica Neue"/>
              <a:ea typeface="Helvetica Neue"/>
              <a:cs typeface="Helvetica Neue"/>
              <a:sym typeface="Helvetica Neue"/>
            </a:endParaRPr>
          </a:p>
        </p:txBody>
      </p:sp>
      <p:cxnSp>
        <p:nvCxnSpPr>
          <p:cNvPr id="710" name="Google Shape;710;g32b10a25ec7_0_219"/>
          <p:cNvCxnSpPr>
            <a:stCxn id="708" idx="6"/>
            <a:endCxn id="704" idx="1"/>
          </p:cNvCxnSpPr>
          <p:nvPr/>
        </p:nvCxnSpPr>
        <p:spPr>
          <a:xfrm flipH="1" rot="10800000">
            <a:off x="7158309" y="3284949"/>
            <a:ext cx="1316700" cy="1078800"/>
          </a:xfrm>
          <a:prstGeom prst="straightConnector1">
            <a:avLst/>
          </a:prstGeom>
          <a:noFill/>
          <a:ln cap="flat" cmpd="sng" w="12700">
            <a:solidFill>
              <a:schemeClr val="dk1"/>
            </a:solidFill>
            <a:prstDash val="solid"/>
            <a:round/>
            <a:headEnd len="sm" w="sm" type="none"/>
            <a:tailEnd len="med" w="med" type="triangle"/>
          </a:ln>
        </p:spPr>
      </p:cxnSp>
      <p:sp>
        <p:nvSpPr>
          <p:cNvPr id="711" name="Google Shape;711;g32b10a25ec7_0_219"/>
          <p:cNvSpPr txBox="1"/>
          <p:nvPr/>
        </p:nvSpPr>
        <p:spPr>
          <a:xfrm>
            <a:off x="2351585" y="3471401"/>
            <a:ext cx="3456384"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Helvetica Neue"/>
                <a:ea typeface="Helvetica Neue"/>
                <a:cs typeface="Helvetica Neue"/>
                <a:sym typeface="Helvetica Neue"/>
              </a:rPr>
              <a:t>After crash recovery</a:t>
            </a:r>
            <a:endParaRPr b="0" i="0" sz="1800" u="none" cap="none" strike="noStrike">
              <a:solidFill>
                <a:schemeClr val="dk1"/>
              </a:solidFill>
              <a:latin typeface="Helvetica Neue"/>
              <a:ea typeface="Helvetica Neue"/>
              <a:cs typeface="Helvetica Neue"/>
              <a:sym typeface="Helvetica Neue"/>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5" name="Shape 715"/>
        <p:cNvGrpSpPr/>
        <p:nvPr/>
      </p:nvGrpSpPr>
      <p:grpSpPr>
        <a:xfrm>
          <a:off x="0" y="0"/>
          <a:ext cx="0" cy="0"/>
          <a:chOff x="0" y="0"/>
          <a:chExt cx="0" cy="0"/>
        </a:xfrm>
      </p:grpSpPr>
      <p:sp>
        <p:nvSpPr>
          <p:cNvPr id="716" name="Google Shape;716;g34957025213_1_3"/>
          <p:cNvSpPr txBox="1"/>
          <p:nvPr>
            <p:ph type="title"/>
          </p:nvPr>
        </p:nvSpPr>
        <p:spPr>
          <a:xfrm>
            <a:off x="554133" y="421233"/>
            <a:ext cx="15147600" cy="1108500"/>
          </a:xfrm>
          <a:prstGeom prst="rect">
            <a:avLst/>
          </a:prstGeom>
          <a:noFill/>
          <a:ln>
            <a:noFill/>
          </a:ln>
          <a:effectLst>
            <a:outerShdw rotWithShape="0" algn="ctr" dir="2700000" dist="17961">
              <a:schemeClr val="dk1"/>
            </a:outerShdw>
          </a:effectLst>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4200"/>
              <a:buNone/>
            </a:pPr>
            <a:r>
              <a:rPr lang="en-US">
                <a:solidFill>
                  <a:srgbClr val="00B050"/>
                </a:solidFill>
              </a:rPr>
              <a:t>Data Journaling Timeline</a:t>
            </a:r>
            <a:endParaRPr>
              <a:solidFill>
                <a:srgbClr val="00B050"/>
              </a:solidFill>
            </a:endParaRPr>
          </a:p>
        </p:txBody>
      </p:sp>
      <p:graphicFrame>
        <p:nvGraphicFramePr>
          <p:cNvPr id="717" name="Google Shape;717;g34957025213_1_3"/>
          <p:cNvGraphicFramePr/>
          <p:nvPr/>
        </p:nvGraphicFramePr>
        <p:xfrm>
          <a:off x="335360" y="1420708"/>
          <a:ext cx="3000000" cy="3000000"/>
        </p:xfrm>
        <a:graphic>
          <a:graphicData uri="http://schemas.openxmlformats.org/drawingml/2006/table">
            <a:tbl>
              <a:tblPr bandRow="1" firstRow="1">
                <a:noFill/>
                <a:tableStyleId>{2EA80F96-18CD-4975-B26A-C9041A91148B}</a:tableStyleId>
              </a:tblPr>
              <a:tblGrid>
                <a:gridCol w="1952625"/>
                <a:gridCol w="1952625"/>
                <a:gridCol w="1952625"/>
                <a:gridCol w="1952625"/>
                <a:gridCol w="1952625"/>
                <a:gridCol w="1952625"/>
              </a:tblGrid>
              <a:tr h="330450">
                <a:tc rowSpan="2">
                  <a:txBody>
                    <a:bodyPr/>
                    <a:lstStyle/>
                    <a:p>
                      <a:pPr indent="0" lvl="0" marL="0" marR="0" rtl="0" algn="ctr">
                        <a:lnSpc>
                          <a:spcPct val="100000"/>
                        </a:lnSpc>
                        <a:spcBef>
                          <a:spcPts val="0"/>
                        </a:spcBef>
                        <a:spcAft>
                          <a:spcPts val="0"/>
                        </a:spcAft>
                        <a:buClr>
                          <a:srgbClr val="000000"/>
                        </a:buClr>
                        <a:buSzPts val="1400"/>
                        <a:buFont typeface="Arial"/>
                        <a:buNone/>
                      </a:pPr>
                      <a:r>
                        <a:t/>
                      </a:r>
                      <a:endParaRPr b="0" sz="1400" u="none" cap="none" strike="noStrike">
                        <a:solidFill>
                          <a:schemeClr val="dk1"/>
                        </a:solidFill>
                        <a:latin typeface="Malgun Gothic"/>
                        <a:ea typeface="Malgun Gothic"/>
                        <a:cs typeface="Malgun Gothic"/>
                        <a:sym typeface="Malgun Gothic"/>
                      </a:endParaRPr>
                    </a:p>
                    <a:p>
                      <a:pPr indent="0" lvl="0" marL="0" marR="0" rtl="0" algn="ctr">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Malgun Gothic"/>
                          <a:ea typeface="Malgun Gothic"/>
                          <a:cs typeface="Malgun Gothic"/>
                          <a:sym typeface="Malgun Gothic"/>
                        </a:rPr>
                        <a:t>TxB</a:t>
                      </a:r>
                      <a:endParaRPr b="0" sz="1400" u="none" cap="none" strike="noStrike">
                        <a:solidFill>
                          <a:schemeClr val="dk1"/>
                        </a:solidFill>
                        <a:latin typeface="Malgun Gothic"/>
                        <a:ea typeface="Malgun Gothic"/>
                        <a:cs typeface="Malgun Gothic"/>
                        <a:sym typeface="Malgun Gothic"/>
                      </a:endParaRPr>
                    </a:p>
                  </a:txBody>
                  <a:tcPr marT="45725" marB="45725" marR="121925" marL="1219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gridSpan="2">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solidFill>
                            <a:schemeClr val="dk1"/>
                          </a:solidFill>
                          <a:latin typeface="Malgun Gothic"/>
                          <a:ea typeface="Malgun Gothic"/>
                          <a:cs typeface="Malgun Gothic"/>
                          <a:sym typeface="Malgun Gothic"/>
                        </a:rPr>
                        <a:t>Journal contents</a:t>
                      </a:r>
                      <a:endParaRPr b="1" sz="1400" u="none" cap="none" strike="noStrike">
                        <a:solidFill>
                          <a:schemeClr val="dk1"/>
                        </a:solidFill>
                        <a:latin typeface="Malgun Gothic"/>
                        <a:ea typeface="Malgun Gothic"/>
                        <a:cs typeface="Malgun Gothic"/>
                        <a:sym typeface="Malgun Gothic"/>
                      </a:endParaRPr>
                    </a:p>
                  </a:txBody>
                  <a:tcPr marT="45725" marB="45725" marR="121925" marL="1219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hMerge="1"/>
                <a:tc rowSpan="2">
                  <a:txBody>
                    <a:bodyPr/>
                    <a:lstStyle/>
                    <a:p>
                      <a:pPr indent="0" lvl="0" marL="0" marR="0" rtl="0" algn="ctr">
                        <a:lnSpc>
                          <a:spcPct val="100000"/>
                        </a:lnSpc>
                        <a:spcBef>
                          <a:spcPts val="0"/>
                        </a:spcBef>
                        <a:spcAft>
                          <a:spcPts val="0"/>
                        </a:spcAft>
                        <a:buClr>
                          <a:srgbClr val="000000"/>
                        </a:buClr>
                        <a:buSzPts val="1400"/>
                        <a:buFont typeface="Arial"/>
                        <a:buNone/>
                      </a:pPr>
                      <a:r>
                        <a:t/>
                      </a:r>
                      <a:endParaRPr b="0" sz="1400" u="none" cap="none" strike="noStrike">
                        <a:solidFill>
                          <a:schemeClr val="dk1"/>
                        </a:solidFill>
                        <a:latin typeface="Malgun Gothic"/>
                        <a:ea typeface="Malgun Gothic"/>
                        <a:cs typeface="Malgun Gothic"/>
                        <a:sym typeface="Malgun Gothic"/>
                      </a:endParaRPr>
                    </a:p>
                    <a:p>
                      <a:pPr indent="0" lvl="0" marL="0" marR="0" rtl="0" algn="ctr">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Malgun Gothic"/>
                          <a:ea typeface="Malgun Gothic"/>
                          <a:cs typeface="Malgun Gothic"/>
                          <a:sym typeface="Malgun Gothic"/>
                        </a:rPr>
                        <a:t>TxE</a:t>
                      </a:r>
                      <a:endParaRPr b="0" sz="1400" u="none" cap="none" strike="noStrike">
                        <a:solidFill>
                          <a:schemeClr val="dk1"/>
                        </a:solidFill>
                        <a:latin typeface="Malgun Gothic"/>
                        <a:ea typeface="Malgun Gothic"/>
                        <a:cs typeface="Malgun Gothic"/>
                        <a:sym typeface="Malgun Gothic"/>
                      </a:endParaRPr>
                    </a:p>
                  </a:txBody>
                  <a:tcPr marT="45725" marB="45725" marR="121925" marL="121925">
                    <a:lnL cap="flat" cmpd="sng" w="9525">
                      <a:solidFill>
                        <a:srgbClr val="000000">
                          <a:alpha val="0"/>
                        </a:srgbClr>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gridSpan="2">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solidFill>
                            <a:schemeClr val="dk1"/>
                          </a:solidFill>
                          <a:latin typeface="Malgun Gothic"/>
                          <a:ea typeface="Malgun Gothic"/>
                          <a:cs typeface="Malgun Gothic"/>
                          <a:sym typeface="Malgun Gothic"/>
                        </a:rPr>
                        <a:t>File System</a:t>
                      </a:r>
                      <a:endParaRPr b="1" sz="1400" u="none" cap="none" strike="noStrike">
                        <a:solidFill>
                          <a:schemeClr val="dk1"/>
                        </a:solidFill>
                        <a:latin typeface="Malgun Gothic"/>
                        <a:ea typeface="Malgun Gothic"/>
                        <a:cs typeface="Malgun Gothic"/>
                        <a:sym typeface="Malgun Gothic"/>
                      </a:endParaRPr>
                    </a:p>
                  </a:txBody>
                  <a:tcPr marT="45725" marB="45725" marR="121925" marL="121925">
                    <a:lnL cap="flat" cmpd="sng" w="9525">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hMerge="1"/>
              </a:tr>
              <a:tr h="330450">
                <a:tc vMerge="1"/>
                <a:tc>
                  <a:txBody>
                    <a:bodyPr/>
                    <a:lstStyle/>
                    <a:p>
                      <a:pPr indent="0" lvl="0" marL="0" marR="0" rtl="0" algn="ctr">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Malgun Gothic"/>
                          <a:ea typeface="Malgun Gothic"/>
                          <a:cs typeface="Malgun Gothic"/>
                          <a:sym typeface="Malgun Gothic"/>
                        </a:rPr>
                        <a:t>(metadata)</a:t>
                      </a:r>
                      <a:endParaRPr b="0" sz="1400" u="none" cap="none" strike="noStrike">
                        <a:solidFill>
                          <a:schemeClr val="dk1"/>
                        </a:solidFill>
                        <a:latin typeface="Malgun Gothic"/>
                        <a:ea typeface="Malgun Gothic"/>
                        <a:cs typeface="Malgun Gothic"/>
                        <a:sym typeface="Malgun Gothic"/>
                      </a:endParaRPr>
                    </a:p>
                  </a:txBody>
                  <a:tcPr marT="45725" marB="45725" marR="121925" marL="1219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Malgun Gothic"/>
                          <a:ea typeface="Malgun Gothic"/>
                          <a:cs typeface="Malgun Gothic"/>
                          <a:sym typeface="Malgun Gothic"/>
                        </a:rPr>
                        <a:t>(data)</a:t>
                      </a:r>
                      <a:endParaRPr b="0" sz="1400" u="none" cap="none" strike="noStrike">
                        <a:solidFill>
                          <a:schemeClr val="dk1"/>
                        </a:solidFill>
                        <a:latin typeface="Malgun Gothic"/>
                        <a:ea typeface="Malgun Gothic"/>
                        <a:cs typeface="Malgun Gothic"/>
                        <a:sym typeface="Malgun Gothic"/>
                      </a:endParaRPr>
                    </a:p>
                  </a:txBody>
                  <a:tcPr marT="45725" marB="45725" marR="121925" marL="1219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vMerge="1"/>
                <a:tc>
                  <a:txBody>
                    <a:bodyPr/>
                    <a:lstStyle/>
                    <a:p>
                      <a:pPr indent="0" lvl="0" marL="0" marR="0" rtl="0" algn="ctr">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Malgun Gothic"/>
                          <a:ea typeface="Malgun Gothic"/>
                          <a:cs typeface="Malgun Gothic"/>
                          <a:sym typeface="Malgun Gothic"/>
                        </a:rPr>
                        <a:t>Metadata</a:t>
                      </a:r>
                      <a:endParaRPr b="0" sz="1400" u="none" cap="none" strike="noStrike">
                        <a:solidFill>
                          <a:schemeClr val="dk1"/>
                        </a:solidFill>
                        <a:latin typeface="Malgun Gothic"/>
                        <a:ea typeface="Malgun Gothic"/>
                        <a:cs typeface="Malgun Gothic"/>
                        <a:sym typeface="Malgun Gothic"/>
                      </a:endParaRPr>
                    </a:p>
                  </a:txBody>
                  <a:tcPr marT="45725" marB="45725" marR="121925" marL="121925">
                    <a:lnL cap="flat" cmpd="sng" w="9525">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Malgun Gothic"/>
                          <a:ea typeface="Malgun Gothic"/>
                          <a:cs typeface="Malgun Gothic"/>
                          <a:sym typeface="Malgun Gothic"/>
                        </a:rPr>
                        <a:t>Data</a:t>
                      </a:r>
                      <a:endParaRPr b="0" sz="1400" u="none" cap="none" strike="noStrike">
                        <a:solidFill>
                          <a:schemeClr val="dk1"/>
                        </a:solidFill>
                        <a:latin typeface="Malgun Gothic"/>
                        <a:ea typeface="Malgun Gothic"/>
                        <a:cs typeface="Malgun Gothic"/>
                        <a:sym typeface="Malgun Gothic"/>
                      </a:endParaRPr>
                    </a:p>
                  </a:txBody>
                  <a:tcPr marT="45725" marB="45725" marR="121925" marL="1219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r h="330450">
                <a:tc>
                  <a:txBody>
                    <a:bodyPr/>
                    <a:lstStyle/>
                    <a:p>
                      <a:pPr indent="0" lvl="0" marL="0" marR="0" rtl="0" algn="ctr">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Malgun Gothic"/>
                          <a:ea typeface="Malgun Gothic"/>
                          <a:cs typeface="Malgun Gothic"/>
                          <a:sym typeface="Malgun Gothic"/>
                        </a:rPr>
                        <a:t>issue</a:t>
                      </a:r>
                      <a:endParaRPr b="0" sz="1400" u="none" cap="none" strike="noStrike">
                        <a:solidFill>
                          <a:schemeClr val="dk1"/>
                        </a:solidFill>
                        <a:latin typeface="Malgun Gothic"/>
                        <a:ea typeface="Malgun Gothic"/>
                        <a:cs typeface="Malgun Gothic"/>
                        <a:sym typeface="Malgun Gothic"/>
                      </a:endParaRPr>
                    </a:p>
                  </a:txBody>
                  <a:tcPr marT="45725" marB="45725" marR="121925" marL="1219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Malgun Gothic"/>
                          <a:ea typeface="Malgun Gothic"/>
                          <a:cs typeface="Malgun Gothic"/>
                          <a:sym typeface="Malgun Gothic"/>
                        </a:rPr>
                        <a:t>issue</a:t>
                      </a:r>
                      <a:endParaRPr b="0" sz="1400" u="none" cap="none" strike="noStrike">
                        <a:solidFill>
                          <a:schemeClr val="dk1"/>
                        </a:solidFill>
                        <a:latin typeface="Malgun Gothic"/>
                        <a:ea typeface="Malgun Gothic"/>
                        <a:cs typeface="Malgun Gothic"/>
                        <a:sym typeface="Malgun Gothic"/>
                      </a:endParaRPr>
                    </a:p>
                  </a:txBody>
                  <a:tcPr marT="45725" marB="45725" marR="121925" marL="1219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Malgun Gothic"/>
                          <a:ea typeface="Malgun Gothic"/>
                          <a:cs typeface="Malgun Gothic"/>
                          <a:sym typeface="Malgun Gothic"/>
                        </a:rPr>
                        <a:t>issue</a:t>
                      </a:r>
                      <a:endParaRPr b="0" sz="1400" u="none" cap="none" strike="noStrike">
                        <a:solidFill>
                          <a:schemeClr val="dk1"/>
                        </a:solidFill>
                        <a:latin typeface="Malgun Gothic"/>
                        <a:ea typeface="Malgun Gothic"/>
                        <a:cs typeface="Malgun Gothic"/>
                        <a:sym typeface="Malgun Gothic"/>
                      </a:endParaRPr>
                    </a:p>
                  </a:txBody>
                  <a:tcPr marT="45725" marB="45725" marR="121925" marL="1219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b="0" sz="1400" u="none" cap="none" strike="noStrike">
                        <a:solidFill>
                          <a:schemeClr val="dk1"/>
                        </a:solidFill>
                        <a:latin typeface="Malgun Gothic"/>
                        <a:ea typeface="Malgun Gothic"/>
                        <a:cs typeface="Malgun Gothic"/>
                        <a:sym typeface="Malgun Gothic"/>
                      </a:endParaRPr>
                    </a:p>
                  </a:txBody>
                  <a:tcPr marT="45725" marB="45725" marR="121925" marL="121925">
                    <a:lnL cap="flat" cmpd="sng" w="9525">
                      <a:solidFill>
                        <a:srgbClr val="000000">
                          <a:alpha val="0"/>
                        </a:srgbClr>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b="0" sz="1400" u="none" cap="none" strike="noStrike">
                        <a:solidFill>
                          <a:schemeClr val="dk1"/>
                        </a:solidFill>
                        <a:latin typeface="Malgun Gothic"/>
                        <a:ea typeface="Malgun Gothic"/>
                        <a:cs typeface="Malgun Gothic"/>
                        <a:sym typeface="Malgun Gothic"/>
                      </a:endParaRPr>
                    </a:p>
                  </a:txBody>
                  <a:tcPr marT="45725" marB="45725" marR="121925" marL="121925">
                    <a:lnL cap="flat" cmpd="sng" w="9525">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b="0" sz="1400" u="none" cap="none" strike="noStrike">
                        <a:solidFill>
                          <a:schemeClr val="dk1"/>
                        </a:solidFill>
                        <a:latin typeface="Malgun Gothic"/>
                        <a:ea typeface="Malgun Gothic"/>
                        <a:cs typeface="Malgun Gothic"/>
                        <a:sym typeface="Malgun Gothic"/>
                      </a:endParaRPr>
                    </a:p>
                  </a:txBody>
                  <a:tcPr marT="45725" marB="45725" marR="121925" marL="1219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r>
              <a:tr h="330450">
                <a:tc>
                  <a:txBody>
                    <a:bodyPr/>
                    <a:lstStyle/>
                    <a:p>
                      <a:pPr indent="0" lvl="0" marL="0" marR="0" rtl="0" algn="ctr">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Malgun Gothic"/>
                          <a:ea typeface="Malgun Gothic"/>
                          <a:cs typeface="Malgun Gothic"/>
                          <a:sym typeface="Malgun Gothic"/>
                        </a:rPr>
                        <a:t>complete</a:t>
                      </a:r>
                      <a:endParaRPr b="0" sz="1400" u="none" cap="none" strike="noStrike">
                        <a:solidFill>
                          <a:schemeClr val="dk1"/>
                        </a:solidFill>
                        <a:latin typeface="Malgun Gothic"/>
                        <a:ea typeface="Malgun Gothic"/>
                        <a:cs typeface="Malgun Gothic"/>
                        <a:sym typeface="Malgun Gothic"/>
                      </a:endParaRPr>
                    </a:p>
                  </a:txBody>
                  <a:tcPr marT="45725" marB="45725" marR="121925" marL="1219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b="0" sz="1400" u="none" cap="none" strike="noStrike">
                        <a:solidFill>
                          <a:schemeClr val="dk1"/>
                        </a:solidFill>
                        <a:latin typeface="Malgun Gothic"/>
                        <a:ea typeface="Malgun Gothic"/>
                        <a:cs typeface="Malgun Gothic"/>
                        <a:sym typeface="Malgun Gothic"/>
                      </a:endParaRPr>
                    </a:p>
                  </a:txBody>
                  <a:tcPr marT="45725" marB="45725" marR="121925" marL="1219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b="0" sz="1400" u="none" cap="none" strike="noStrike">
                        <a:solidFill>
                          <a:schemeClr val="dk1"/>
                        </a:solidFill>
                        <a:latin typeface="Malgun Gothic"/>
                        <a:ea typeface="Malgun Gothic"/>
                        <a:cs typeface="Malgun Gothic"/>
                        <a:sym typeface="Malgun Gothic"/>
                      </a:endParaRPr>
                    </a:p>
                  </a:txBody>
                  <a:tcPr marT="45725" marB="45725" marR="121925" marL="1219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b="0" sz="1400" u="none" cap="none" strike="noStrike">
                        <a:solidFill>
                          <a:schemeClr val="dk1"/>
                        </a:solidFill>
                        <a:latin typeface="Malgun Gothic"/>
                        <a:ea typeface="Malgun Gothic"/>
                        <a:cs typeface="Malgun Gothic"/>
                        <a:sym typeface="Malgun Gothic"/>
                      </a:endParaRPr>
                    </a:p>
                  </a:txBody>
                  <a:tcPr marT="45725" marB="45725" marR="121925" marL="121925">
                    <a:lnL cap="flat" cmpd="sng" w="9525">
                      <a:solidFill>
                        <a:srgbClr val="000000">
                          <a:alpha val="0"/>
                        </a:srgbClr>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b="0" sz="1400" u="none" cap="none" strike="noStrike">
                        <a:solidFill>
                          <a:schemeClr val="dk1"/>
                        </a:solidFill>
                        <a:latin typeface="Malgun Gothic"/>
                        <a:ea typeface="Malgun Gothic"/>
                        <a:cs typeface="Malgun Gothic"/>
                        <a:sym typeface="Malgun Gothic"/>
                      </a:endParaRPr>
                    </a:p>
                  </a:txBody>
                  <a:tcPr marT="45725" marB="45725" marR="121925" marL="121925">
                    <a:lnL cap="flat" cmpd="sng" w="9525">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b="0" sz="1400" u="none" cap="none" strike="noStrike">
                        <a:solidFill>
                          <a:schemeClr val="dk1"/>
                        </a:solidFill>
                        <a:latin typeface="Malgun Gothic"/>
                        <a:ea typeface="Malgun Gothic"/>
                        <a:cs typeface="Malgun Gothic"/>
                        <a:sym typeface="Malgun Gothic"/>
                      </a:endParaRPr>
                    </a:p>
                  </a:txBody>
                  <a:tcPr marT="45725" marB="45725" marR="121925" marL="1219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r>
              <a:tr h="330450">
                <a:tc>
                  <a:txBody>
                    <a:bodyPr/>
                    <a:lstStyle/>
                    <a:p>
                      <a:pPr indent="0" lvl="0" marL="0" marR="0" rtl="0" algn="ctr">
                        <a:lnSpc>
                          <a:spcPct val="100000"/>
                        </a:lnSpc>
                        <a:spcBef>
                          <a:spcPts val="0"/>
                        </a:spcBef>
                        <a:spcAft>
                          <a:spcPts val="0"/>
                        </a:spcAft>
                        <a:buClr>
                          <a:srgbClr val="000000"/>
                        </a:buClr>
                        <a:buSzPts val="1400"/>
                        <a:buFont typeface="Arial"/>
                        <a:buNone/>
                      </a:pPr>
                      <a:r>
                        <a:t/>
                      </a:r>
                      <a:endParaRPr b="0" sz="1400" u="none" cap="none" strike="noStrike">
                        <a:solidFill>
                          <a:schemeClr val="dk1"/>
                        </a:solidFill>
                        <a:latin typeface="Malgun Gothic"/>
                        <a:ea typeface="Malgun Gothic"/>
                        <a:cs typeface="Malgun Gothic"/>
                        <a:sym typeface="Malgun Gothic"/>
                      </a:endParaRPr>
                    </a:p>
                  </a:txBody>
                  <a:tcPr marT="45725" marB="45725" marR="121925" marL="1219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chemeClr val="dk1"/>
                      </a:solidFill>
                      <a:prstDash val="dash"/>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1400"/>
                        <a:buFont typeface="Malgun Gothic"/>
                        <a:buNone/>
                      </a:pPr>
                      <a:r>
                        <a:rPr b="0" lang="en-US" sz="1400" u="none" cap="none" strike="noStrike">
                          <a:solidFill>
                            <a:schemeClr val="dk1"/>
                          </a:solidFill>
                          <a:latin typeface="Malgun Gothic"/>
                          <a:ea typeface="Malgun Gothic"/>
                          <a:cs typeface="Malgun Gothic"/>
                          <a:sym typeface="Malgun Gothic"/>
                        </a:rPr>
                        <a:t>complete</a:t>
                      </a:r>
                      <a:endParaRPr b="0" sz="1400" u="none" cap="none" strike="noStrike">
                        <a:solidFill>
                          <a:schemeClr val="dk1"/>
                        </a:solidFill>
                        <a:latin typeface="Malgun Gothic"/>
                        <a:ea typeface="Malgun Gothic"/>
                        <a:cs typeface="Malgun Gothic"/>
                        <a:sym typeface="Malgun Gothic"/>
                      </a:endParaRPr>
                    </a:p>
                  </a:txBody>
                  <a:tcPr marT="45725" marB="45725" marR="121925" marL="1219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chemeClr val="dk1"/>
                      </a:solidFill>
                      <a:prstDash val="dash"/>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1400"/>
                        <a:buFont typeface="Malgun Gothic"/>
                        <a:buNone/>
                      </a:pPr>
                      <a:r>
                        <a:rPr b="0" lang="en-US" sz="1400" u="none" cap="none" strike="noStrike">
                          <a:solidFill>
                            <a:schemeClr val="dk1"/>
                          </a:solidFill>
                          <a:latin typeface="Malgun Gothic"/>
                          <a:ea typeface="Malgun Gothic"/>
                          <a:cs typeface="Malgun Gothic"/>
                          <a:sym typeface="Malgun Gothic"/>
                        </a:rPr>
                        <a:t>complete</a:t>
                      </a:r>
                      <a:endParaRPr b="0" sz="1400" u="none" cap="none" strike="noStrike">
                        <a:solidFill>
                          <a:schemeClr val="dk1"/>
                        </a:solidFill>
                        <a:latin typeface="Malgun Gothic"/>
                        <a:ea typeface="Malgun Gothic"/>
                        <a:cs typeface="Malgun Gothic"/>
                        <a:sym typeface="Malgun Gothic"/>
                      </a:endParaRPr>
                    </a:p>
                  </a:txBody>
                  <a:tcPr marT="45725" marB="45725" marR="121925" marL="1219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chemeClr val="dk1"/>
                      </a:solidFill>
                      <a:prstDash val="dash"/>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b="0" sz="1400" u="none" cap="none" strike="noStrike">
                        <a:solidFill>
                          <a:schemeClr val="dk1"/>
                        </a:solidFill>
                        <a:latin typeface="Malgun Gothic"/>
                        <a:ea typeface="Malgun Gothic"/>
                        <a:cs typeface="Malgun Gothic"/>
                        <a:sym typeface="Malgun Gothic"/>
                      </a:endParaRPr>
                    </a:p>
                  </a:txBody>
                  <a:tcPr marT="45725" marB="45725" marR="121925" marL="121925">
                    <a:lnL cap="flat" cmpd="sng" w="9525">
                      <a:solidFill>
                        <a:srgbClr val="000000">
                          <a:alpha val="0"/>
                        </a:srgbClr>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chemeClr val="dk1"/>
                      </a:solidFill>
                      <a:prstDash val="dash"/>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b="0" sz="1400" u="none" cap="none" strike="noStrike">
                        <a:solidFill>
                          <a:schemeClr val="dk1"/>
                        </a:solidFill>
                        <a:latin typeface="Malgun Gothic"/>
                        <a:ea typeface="Malgun Gothic"/>
                        <a:cs typeface="Malgun Gothic"/>
                        <a:sym typeface="Malgun Gothic"/>
                      </a:endParaRPr>
                    </a:p>
                  </a:txBody>
                  <a:tcPr marT="45725" marB="45725" marR="121925" marL="121925">
                    <a:lnL cap="flat" cmpd="sng" w="9525">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chemeClr val="dk1"/>
                      </a:solidFill>
                      <a:prstDash val="dash"/>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b="0" sz="1400" u="none" cap="none" strike="noStrike">
                        <a:solidFill>
                          <a:schemeClr val="dk1"/>
                        </a:solidFill>
                        <a:latin typeface="Malgun Gothic"/>
                        <a:ea typeface="Malgun Gothic"/>
                        <a:cs typeface="Malgun Gothic"/>
                        <a:sym typeface="Malgun Gothic"/>
                      </a:endParaRPr>
                    </a:p>
                  </a:txBody>
                  <a:tcPr marT="45725" marB="45725" marR="121925" marL="1219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chemeClr val="dk1"/>
                      </a:solidFill>
                      <a:prstDash val="dash"/>
                      <a:round/>
                      <a:headEnd len="sm" w="sm" type="none"/>
                      <a:tailEnd len="sm" w="sm" type="none"/>
                    </a:lnB>
                    <a:solidFill>
                      <a:schemeClr val="lt1"/>
                    </a:solidFill>
                  </a:tcPr>
                </a:tc>
              </a:tr>
              <a:tr h="461725">
                <a:tc>
                  <a:txBody>
                    <a:bodyPr/>
                    <a:lstStyle/>
                    <a:p>
                      <a:pPr indent="0" lvl="0" marL="0" marR="0" rtl="0" algn="ctr">
                        <a:lnSpc>
                          <a:spcPct val="100000"/>
                        </a:lnSpc>
                        <a:spcBef>
                          <a:spcPts val="0"/>
                        </a:spcBef>
                        <a:spcAft>
                          <a:spcPts val="0"/>
                        </a:spcAft>
                        <a:buClr>
                          <a:srgbClr val="000000"/>
                        </a:buClr>
                        <a:buSzPts val="1400"/>
                        <a:buFont typeface="Arial"/>
                        <a:buNone/>
                      </a:pPr>
                      <a:r>
                        <a:t/>
                      </a:r>
                      <a:endParaRPr b="0" sz="1400" u="none" cap="none" strike="noStrike">
                        <a:solidFill>
                          <a:schemeClr val="dk1"/>
                        </a:solidFill>
                        <a:latin typeface="Malgun Gothic"/>
                        <a:ea typeface="Malgun Gothic"/>
                        <a:cs typeface="Malgun Gothic"/>
                        <a:sym typeface="Malgun Gothic"/>
                      </a:endParaRPr>
                    </a:p>
                  </a:txBody>
                  <a:tcPr marT="45725" marB="45725" marR="121925" marL="1219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dk1"/>
                      </a:solidFill>
                      <a:prstDash val="dash"/>
                      <a:round/>
                      <a:headEnd len="sm" w="sm" type="none"/>
                      <a:tailEnd len="sm" w="sm" type="none"/>
                    </a:lnT>
                    <a:lnB cap="flat" cmpd="sng" w="9525">
                      <a:solidFill>
                        <a:schemeClr val="dk1"/>
                      </a:solidFill>
                      <a:prstDash val="dash"/>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b="0" sz="1400" u="none" cap="none" strike="noStrike">
                        <a:solidFill>
                          <a:schemeClr val="dk1"/>
                        </a:solidFill>
                        <a:latin typeface="Malgun Gothic"/>
                        <a:ea typeface="Malgun Gothic"/>
                        <a:cs typeface="Malgun Gothic"/>
                        <a:sym typeface="Malgun Gothic"/>
                      </a:endParaRPr>
                    </a:p>
                  </a:txBody>
                  <a:tcPr marT="45725" marB="45725" marR="121925" marL="1219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dk1"/>
                      </a:solidFill>
                      <a:prstDash val="dash"/>
                      <a:round/>
                      <a:headEnd len="sm" w="sm" type="none"/>
                      <a:tailEnd len="sm" w="sm" type="none"/>
                    </a:lnT>
                    <a:lnB cap="flat" cmpd="sng" w="9525">
                      <a:solidFill>
                        <a:schemeClr val="dk1"/>
                      </a:solidFill>
                      <a:prstDash val="dash"/>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1400"/>
                        <a:buFont typeface="Gulim"/>
                        <a:buNone/>
                      </a:pPr>
                      <a:r>
                        <a:t/>
                      </a:r>
                      <a:endParaRPr b="0" sz="1400" u="none" cap="none" strike="noStrike">
                        <a:solidFill>
                          <a:schemeClr val="dk1"/>
                        </a:solidFill>
                        <a:latin typeface="Malgun Gothic"/>
                        <a:ea typeface="Malgun Gothic"/>
                        <a:cs typeface="Malgun Gothic"/>
                        <a:sym typeface="Malgun Gothic"/>
                      </a:endParaRPr>
                    </a:p>
                  </a:txBody>
                  <a:tcPr marT="45725" marB="45725" marR="121925" marL="1219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dk1"/>
                      </a:solidFill>
                      <a:prstDash val="dash"/>
                      <a:round/>
                      <a:headEnd len="sm" w="sm" type="none"/>
                      <a:tailEnd len="sm" w="sm" type="none"/>
                    </a:lnT>
                    <a:lnB cap="flat" cmpd="sng" w="9525">
                      <a:solidFill>
                        <a:schemeClr val="dk1"/>
                      </a:solidFill>
                      <a:prstDash val="dash"/>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Malgun Gothic"/>
                          <a:ea typeface="Malgun Gothic"/>
                          <a:cs typeface="Malgun Gothic"/>
                          <a:sym typeface="Malgun Gothic"/>
                        </a:rPr>
                        <a:t>issue</a:t>
                      </a:r>
                      <a:endParaRPr sz="1400" u="none" cap="none" strike="noStrike"/>
                    </a:p>
                    <a:p>
                      <a:pPr indent="0" lvl="0" marL="0" marR="0" rtl="0" algn="ctr">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Malgun Gothic"/>
                          <a:ea typeface="Malgun Gothic"/>
                          <a:cs typeface="Malgun Gothic"/>
                          <a:sym typeface="Malgun Gothic"/>
                        </a:rPr>
                        <a:t>complete</a:t>
                      </a:r>
                      <a:endParaRPr b="0" sz="1400" u="none" cap="none" strike="noStrike">
                        <a:solidFill>
                          <a:schemeClr val="dk1"/>
                        </a:solidFill>
                        <a:latin typeface="Malgun Gothic"/>
                        <a:ea typeface="Malgun Gothic"/>
                        <a:cs typeface="Malgun Gothic"/>
                        <a:sym typeface="Malgun Gothic"/>
                      </a:endParaRPr>
                    </a:p>
                  </a:txBody>
                  <a:tcPr marT="45725" marB="45725" marR="121925" marL="121925">
                    <a:lnL cap="flat" cmpd="sng" w="9525">
                      <a:solidFill>
                        <a:srgbClr val="000000">
                          <a:alpha val="0"/>
                        </a:srgbClr>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dash"/>
                      <a:round/>
                      <a:headEnd len="sm" w="sm" type="none"/>
                      <a:tailEnd len="sm" w="sm" type="none"/>
                    </a:lnT>
                    <a:lnB cap="flat" cmpd="sng" w="9525">
                      <a:solidFill>
                        <a:schemeClr val="dk1"/>
                      </a:solidFill>
                      <a:prstDash val="dash"/>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b="0" sz="1400" u="none" cap="none" strike="noStrike">
                        <a:solidFill>
                          <a:schemeClr val="dk1"/>
                        </a:solidFill>
                        <a:latin typeface="Malgun Gothic"/>
                        <a:ea typeface="Malgun Gothic"/>
                        <a:cs typeface="Malgun Gothic"/>
                        <a:sym typeface="Malgun Gothic"/>
                      </a:endParaRPr>
                    </a:p>
                  </a:txBody>
                  <a:tcPr marT="45725" marB="45725" marR="121925" marL="121925">
                    <a:lnL cap="flat" cmpd="sng" w="9525">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dk1"/>
                      </a:solidFill>
                      <a:prstDash val="dash"/>
                      <a:round/>
                      <a:headEnd len="sm" w="sm" type="none"/>
                      <a:tailEnd len="sm" w="sm" type="none"/>
                    </a:lnT>
                    <a:lnB cap="flat" cmpd="sng" w="9525">
                      <a:solidFill>
                        <a:schemeClr val="dk1"/>
                      </a:solidFill>
                      <a:prstDash val="dash"/>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b="0" sz="1400" u="none" cap="none" strike="noStrike">
                        <a:solidFill>
                          <a:schemeClr val="dk1"/>
                        </a:solidFill>
                        <a:latin typeface="Malgun Gothic"/>
                        <a:ea typeface="Malgun Gothic"/>
                        <a:cs typeface="Malgun Gothic"/>
                        <a:sym typeface="Malgun Gothic"/>
                      </a:endParaRPr>
                    </a:p>
                  </a:txBody>
                  <a:tcPr marT="45725" marB="45725" marR="121925" marL="1219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dk1"/>
                      </a:solidFill>
                      <a:prstDash val="dash"/>
                      <a:round/>
                      <a:headEnd len="sm" w="sm" type="none"/>
                      <a:tailEnd len="sm" w="sm" type="none"/>
                    </a:lnT>
                    <a:lnB cap="flat" cmpd="sng" w="9525">
                      <a:solidFill>
                        <a:schemeClr val="dk1"/>
                      </a:solidFill>
                      <a:prstDash val="dash"/>
                      <a:round/>
                      <a:headEnd len="sm" w="sm" type="none"/>
                      <a:tailEnd len="sm" w="sm" type="none"/>
                    </a:lnB>
                    <a:solidFill>
                      <a:schemeClr val="lt1"/>
                    </a:solidFill>
                  </a:tcPr>
                </a:tc>
              </a:tr>
              <a:tr h="330450">
                <a:tc>
                  <a:txBody>
                    <a:bodyPr/>
                    <a:lstStyle/>
                    <a:p>
                      <a:pPr indent="0" lvl="0" marL="0" marR="0" rtl="0" algn="ctr">
                        <a:lnSpc>
                          <a:spcPct val="100000"/>
                        </a:lnSpc>
                        <a:spcBef>
                          <a:spcPts val="0"/>
                        </a:spcBef>
                        <a:spcAft>
                          <a:spcPts val="0"/>
                        </a:spcAft>
                        <a:buClr>
                          <a:srgbClr val="000000"/>
                        </a:buClr>
                        <a:buSzPts val="1400"/>
                        <a:buFont typeface="Arial"/>
                        <a:buNone/>
                      </a:pPr>
                      <a:r>
                        <a:t/>
                      </a:r>
                      <a:endParaRPr b="0" sz="1400" u="none" cap="none" strike="noStrike">
                        <a:solidFill>
                          <a:schemeClr val="dk1"/>
                        </a:solidFill>
                        <a:latin typeface="Malgun Gothic"/>
                        <a:ea typeface="Malgun Gothic"/>
                        <a:cs typeface="Malgun Gothic"/>
                        <a:sym typeface="Malgun Gothic"/>
                      </a:endParaRPr>
                    </a:p>
                  </a:txBody>
                  <a:tcPr marT="45725" marB="45725" marR="121925" marL="1219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dk1"/>
                      </a:solidFill>
                      <a:prstDash val="dash"/>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b="0" sz="1400" u="none" cap="none" strike="noStrike">
                        <a:solidFill>
                          <a:schemeClr val="dk1"/>
                        </a:solidFill>
                        <a:latin typeface="Malgun Gothic"/>
                        <a:ea typeface="Malgun Gothic"/>
                        <a:cs typeface="Malgun Gothic"/>
                        <a:sym typeface="Malgun Gothic"/>
                      </a:endParaRPr>
                    </a:p>
                  </a:txBody>
                  <a:tcPr marT="45725" marB="45725" marR="121925" marL="1219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dk1"/>
                      </a:solidFill>
                      <a:prstDash val="dash"/>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1400"/>
                        <a:buFont typeface="Gulim"/>
                        <a:buNone/>
                      </a:pPr>
                      <a:r>
                        <a:t/>
                      </a:r>
                      <a:endParaRPr b="0" sz="1400" u="none" cap="none" strike="noStrike">
                        <a:solidFill>
                          <a:schemeClr val="dk1"/>
                        </a:solidFill>
                        <a:latin typeface="Malgun Gothic"/>
                        <a:ea typeface="Malgun Gothic"/>
                        <a:cs typeface="Malgun Gothic"/>
                        <a:sym typeface="Malgun Gothic"/>
                      </a:endParaRPr>
                    </a:p>
                  </a:txBody>
                  <a:tcPr marT="45725" marB="45725" marR="121925" marL="1219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dk1"/>
                      </a:solidFill>
                      <a:prstDash val="dash"/>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b="0" sz="1400" u="none" cap="none" strike="noStrike">
                        <a:solidFill>
                          <a:schemeClr val="dk1"/>
                        </a:solidFill>
                        <a:latin typeface="Malgun Gothic"/>
                        <a:ea typeface="Malgun Gothic"/>
                        <a:cs typeface="Malgun Gothic"/>
                        <a:sym typeface="Malgun Gothic"/>
                      </a:endParaRPr>
                    </a:p>
                  </a:txBody>
                  <a:tcPr marT="45725" marB="45725" marR="121925" marL="121925">
                    <a:lnL cap="flat" cmpd="sng" w="9525">
                      <a:solidFill>
                        <a:srgbClr val="000000">
                          <a:alpha val="0"/>
                        </a:srgbClr>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dash"/>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b="0" sz="1400" u="none" cap="none" strike="noStrike">
                        <a:solidFill>
                          <a:schemeClr val="dk1"/>
                        </a:solidFill>
                        <a:latin typeface="Malgun Gothic"/>
                        <a:ea typeface="Malgun Gothic"/>
                        <a:cs typeface="Malgun Gothic"/>
                        <a:sym typeface="Malgun Gothic"/>
                      </a:endParaRPr>
                    </a:p>
                  </a:txBody>
                  <a:tcPr marT="45725" marB="45725" marR="121925" marL="121925">
                    <a:lnL cap="flat" cmpd="sng" w="9525">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dk1"/>
                      </a:solidFill>
                      <a:prstDash val="dash"/>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b="0" sz="1400" u="none" cap="none" strike="noStrike">
                        <a:solidFill>
                          <a:schemeClr val="dk1"/>
                        </a:solidFill>
                        <a:latin typeface="Malgun Gothic"/>
                        <a:ea typeface="Malgun Gothic"/>
                        <a:cs typeface="Malgun Gothic"/>
                        <a:sym typeface="Malgun Gothic"/>
                      </a:endParaRPr>
                    </a:p>
                  </a:txBody>
                  <a:tcPr marT="45725" marB="45725" marR="121925" marL="1219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dk1"/>
                      </a:solidFill>
                      <a:prstDash val="dash"/>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r>
              <a:tr h="651850">
                <a:tc>
                  <a:txBody>
                    <a:bodyPr/>
                    <a:lstStyle/>
                    <a:p>
                      <a:pPr indent="0" lvl="0" marL="0" marR="0" rtl="0" algn="ctr">
                        <a:lnSpc>
                          <a:spcPct val="100000"/>
                        </a:lnSpc>
                        <a:spcBef>
                          <a:spcPts val="0"/>
                        </a:spcBef>
                        <a:spcAft>
                          <a:spcPts val="0"/>
                        </a:spcAft>
                        <a:buClr>
                          <a:srgbClr val="000000"/>
                        </a:buClr>
                        <a:buSzPts val="1400"/>
                        <a:buFont typeface="Arial"/>
                        <a:buNone/>
                      </a:pPr>
                      <a:r>
                        <a:t/>
                      </a:r>
                      <a:endParaRPr b="0" sz="1400" u="none" cap="none" strike="noStrike">
                        <a:solidFill>
                          <a:schemeClr val="dk1"/>
                        </a:solidFill>
                        <a:latin typeface="Malgun Gothic"/>
                        <a:ea typeface="Malgun Gothic"/>
                        <a:cs typeface="Malgun Gothic"/>
                        <a:sym typeface="Malgun Gothic"/>
                      </a:endParaRPr>
                    </a:p>
                  </a:txBody>
                  <a:tcPr marT="45725" marB="45725" marR="121925" marL="1219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b="0" sz="1400" u="none" cap="none" strike="noStrike">
                        <a:solidFill>
                          <a:schemeClr val="dk1"/>
                        </a:solidFill>
                        <a:latin typeface="Malgun Gothic"/>
                        <a:ea typeface="Malgun Gothic"/>
                        <a:cs typeface="Malgun Gothic"/>
                        <a:sym typeface="Malgun Gothic"/>
                      </a:endParaRPr>
                    </a:p>
                  </a:txBody>
                  <a:tcPr marT="45725" marB="45725" marR="121925" marL="1219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1400"/>
                        <a:buFont typeface="Gulim"/>
                        <a:buNone/>
                      </a:pPr>
                      <a:r>
                        <a:t/>
                      </a:r>
                      <a:endParaRPr b="0" sz="1400" u="none" cap="none" strike="noStrike">
                        <a:solidFill>
                          <a:schemeClr val="dk1"/>
                        </a:solidFill>
                        <a:latin typeface="Malgun Gothic"/>
                        <a:ea typeface="Malgun Gothic"/>
                        <a:cs typeface="Malgun Gothic"/>
                        <a:sym typeface="Malgun Gothic"/>
                      </a:endParaRPr>
                    </a:p>
                  </a:txBody>
                  <a:tcPr marT="45725" marB="45725" marR="121925" marL="1219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b="0" sz="1400" u="none" cap="none" strike="noStrike">
                        <a:solidFill>
                          <a:schemeClr val="dk1"/>
                        </a:solidFill>
                        <a:latin typeface="Malgun Gothic"/>
                        <a:ea typeface="Malgun Gothic"/>
                        <a:cs typeface="Malgun Gothic"/>
                        <a:sym typeface="Malgun Gothic"/>
                      </a:endParaRPr>
                    </a:p>
                  </a:txBody>
                  <a:tcPr marT="45725" marB="45725" marR="121925" marL="121925">
                    <a:lnL cap="flat" cmpd="sng" w="9525">
                      <a:solidFill>
                        <a:srgbClr val="000000">
                          <a:alpha val="0"/>
                        </a:srgbClr>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Malgun Gothic"/>
                          <a:ea typeface="Malgun Gothic"/>
                          <a:cs typeface="Malgun Gothic"/>
                          <a:sym typeface="Malgun Gothic"/>
                        </a:rPr>
                        <a:t>issue</a:t>
                      </a:r>
                      <a:endParaRPr sz="1400" u="none" cap="none" strike="noStrike"/>
                    </a:p>
                    <a:p>
                      <a:pPr indent="0" lvl="0" marL="0" marR="0" rtl="0" algn="ctr">
                        <a:lnSpc>
                          <a:spcPct val="100000"/>
                        </a:lnSpc>
                        <a:spcBef>
                          <a:spcPts val="0"/>
                        </a:spcBef>
                        <a:spcAft>
                          <a:spcPts val="0"/>
                        </a:spcAft>
                        <a:buClr>
                          <a:srgbClr val="000000"/>
                        </a:buClr>
                        <a:buSzPts val="1400"/>
                        <a:buFont typeface="Arial"/>
                        <a:buNone/>
                      </a:pPr>
                      <a:r>
                        <a:t/>
                      </a:r>
                      <a:endParaRPr b="0" sz="1400" u="none" cap="none" strike="noStrike">
                        <a:solidFill>
                          <a:schemeClr val="dk1"/>
                        </a:solidFill>
                        <a:latin typeface="Malgun Gothic"/>
                        <a:ea typeface="Malgun Gothic"/>
                        <a:cs typeface="Malgun Gothic"/>
                        <a:sym typeface="Malgun Gothic"/>
                      </a:endParaRPr>
                    </a:p>
                    <a:p>
                      <a:pPr indent="0" lvl="0" marL="0" marR="0" rtl="0" algn="ctr">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Malgun Gothic"/>
                          <a:ea typeface="Malgun Gothic"/>
                          <a:cs typeface="Malgun Gothic"/>
                          <a:sym typeface="Malgun Gothic"/>
                        </a:rPr>
                        <a:t>complete</a:t>
                      </a:r>
                      <a:endParaRPr b="0" sz="1400" u="none" cap="none" strike="noStrike">
                        <a:solidFill>
                          <a:schemeClr val="dk1"/>
                        </a:solidFill>
                        <a:latin typeface="Malgun Gothic"/>
                        <a:ea typeface="Malgun Gothic"/>
                        <a:cs typeface="Malgun Gothic"/>
                        <a:sym typeface="Malgun Gothic"/>
                      </a:endParaRPr>
                    </a:p>
                  </a:txBody>
                  <a:tcPr marT="45725" marB="45725" marR="121925" marL="121925">
                    <a:lnL cap="flat" cmpd="sng" w="9525">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Malgun Gothic"/>
                          <a:ea typeface="Malgun Gothic"/>
                          <a:cs typeface="Malgun Gothic"/>
                          <a:sym typeface="Malgun Gothic"/>
                        </a:rPr>
                        <a:t>issue</a:t>
                      </a:r>
                      <a:endParaRPr sz="1400" u="none" cap="none" strike="noStrike"/>
                    </a:p>
                    <a:p>
                      <a:pPr indent="0" lvl="0" marL="0" marR="0" rtl="0" algn="ctr">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Malgun Gothic"/>
                          <a:ea typeface="Malgun Gothic"/>
                          <a:cs typeface="Malgun Gothic"/>
                          <a:sym typeface="Malgun Gothic"/>
                        </a:rPr>
                        <a:t>complete</a:t>
                      </a:r>
                      <a:endParaRPr b="0" sz="1400" u="none" cap="none" strike="noStrike">
                        <a:solidFill>
                          <a:schemeClr val="dk1"/>
                        </a:solidFill>
                        <a:latin typeface="Malgun Gothic"/>
                        <a:ea typeface="Malgun Gothic"/>
                        <a:cs typeface="Malgun Gothic"/>
                        <a:sym typeface="Malgun Gothic"/>
                      </a:endParaRPr>
                    </a:p>
                  </a:txBody>
                  <a:tcPr marT="45725" marB="45725" marR="121925" marL="1219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r>
            </a:tbl>
          </a:graphicData>
        </a:graphic>
      </p:graphicFrame>
      <p:sp>
        <p:nvSpPr>
          <p:cNvPr id="718" name="Google Shape;718;g34957025213_1_3"/>
          <p:cNvSpPr txBox="1"/>
          <p:nvPr>
            <p:ph idx="12" type="sldNum"/>
          </p:nvPr>
        </p:nvSpPr>
        <p:spPr>
          <a:xfrm>
            <a:off x="15062148" y="6217623"/>
            <a:ext cx="975600" cy="524700"/>
          </a:xfrm>
          <a:prstGeom prst="rect">
            <a:avLst/>
          </a:prstGeom>
          <a:noFill/>
          <a:ln>
            <a:noFill/>
          </a:ln>
        </p:spPr>
        <p:txBody>
          <a:bodyPr anchorCtr="0" anchor="ctr" bIns="45700" lIns="91425" spcFirstLastPara="1" rIns="91425" wrap="square" tIns="45700">
            <a:norm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
        <p:nvSpPr>
          <p:cNvPr id="719" name="Google Shape;719;g34957025213_1_3"/>
          <p:cNvSpPr txBox="1"/>
          <p:nvPr/>
        </p:nvSpPr>
        <p:spPr>
          <a:xfrm>
            <a:off x="4463819" y="5137447"/>
            <a:ext cx="35283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Malgun Gothic"/>
                <a:ea typeface="Malgun Gothic"/>
                <a:cs typeface="Malgun Gothic"/>
                <a:sym typeface="Malgun Gothic"/>
              </a:rPr>
              <a:t>Data Journaling Timeline</a:t>
            </a:r>
            <a:endParaRPr b="0" i="0" sz="1400" u="none" cap="none" strike="noStrike">
              <a:solidFill>
                <a:schemeClr val="dk1"/>
              </a:solidFill>
              <a:latin typeface="Malgun Gothic"/>
              <a:ea typeface="Malgun Gothic"/>
              <a:cs typeface="Malgun Gothic"/>
              <a:sym typeface="Malgun Gothic"/>
            </a:endParaRPr>
          </a:p>
        </p:txBody>
      </p:sp>
      <p:sp>
        <p:nvSpPr>
          <p:cNvPr id="720" name="Google Shape;720;g34957025213_1_3"/>
          <p:cNvSpPr/>
          <p:nvPr/>
        </p:nvSpPr>
        <p:spPr>
          <a:xfrm>
            <a:off x="951825" y="2081600"/>
            <a:ext cx="677100" cy="3078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0000"/>
              </a:solidFill>
              <a:latin typeface="Open Sans"/>
              <a:ea typeface="Open Sans"/>
              <a:cs typeface="Open Sans"/>
              <a:sym typeface="Open Sans"/>
            </a:endParaRPr>
          </a:p>
        </p:txBody>
      </p:sp>
      <p:sp>
        <p:nvSpPr>
          <p:cNvPr id="721" name="Google Shape;721;g34957025213_1_3"/>
          <p:cNvSpPr/>
          <p:nvPr/>
        </p:nvSpPr>
        <p:spPr>
          <a:xfrm>
            <a:off x="2928300" y="2104250"/>
            <a:ext cx="677100" cy="3078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0000"/>
              </a:solidFill>
              <a:latin typeface="Open Sans"/>
              <a:ea typeface="Open Sans"/>
              <a:cs typeface="Open Sans"/>
              <a:sym typeface="Open Sans"/>
            </a:endParaRPr>
          </a:p>
        </p:txBody>
      </p:sp>
      <p:sp>
        <p:nvSpPr>
          <p:cNvPr id="722" name="Google Shape;722;g34957025213_1_3"/>
          <p:cNvSpPr/>
          <p:nvPr/>
        </p:nvSpPr>
        <p:spPr>
          <a:xfrm>
            <a:off x="4834100" y="2104250"/>
            <a:ext cx="677100" cy="3078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0000"/>
              </a:solidFill>
              <a:latin typeface="Open Sans"/>
              <a:ea typeface="Open Sans"/>
              <a:cs typeface="Open Sans"/>
              <a:sym typeface="Open Sans"/>
            </a:endParaRPr>
          </a:p>
        </p:txBody>
      </p:sp>
      <p:sp>
        <p:nvSpPr>
          <p:cNvPr id="723" name="Google Shape;723;g34957025213_1_3"/>
          <p:cNvSpPr/>
          <p:nvPr/>
        </p:nvSpPr>
        <p:spPr>
          <a:xfrm>
            <a:off x="881200" y="2412050"/>
            <a:ext cx="818400" cy="3078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0000"/>
              </a:solidFill>
              <a:latin typeface="Open Sans"/>
              <a:ea typeface="Open Sans"/>
              <a:cs typeface="Open Sans"/>
              <a:sym typeface="Open Sans"/>
            </a:endParaRPr>
          </a:p>
        </p:txBody>
      </p:sp>
      <p:sp>
        <p:nvSpPr>
          <p:cNvPr id="724" name="Google Shape;724;g34957025213_1_3"/>
          <p:cNvSpPr/>
          <p:nvPr/>
        </p:nvSpPr>
        <p:spPr>
          <a:xfrm>
            <a:off x="2857650" y="2742500"/>
            <a:ext cx="818400" cy="3078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0000"/>
              </a:solidFill>
              <a:latin typeface="Open Sans"/>
              <a:ea typeface="Open Sans"/>
              <a:cs typeface="Open Sans"/>
              <a:sym typeface="Open Sans"/>
            </a:endParaRPr>
          </a:p>
        </p:txBody>
      </p:sp>
      <p:sp>
        <p:nvSpPr>
          <p:cNvPr id="725" name="Google Shape;725;g34957025213_1_3"/>
          <p:cNvSpPr/>
          <p:nvPr/>
        </p:nvSpPr>
        <p:spPr>
          <a:xfrm>
            <a:off x="4834100" y="2765150"/>
            <a:ext cx="818400" cy="3078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0000"/>
              </a:solidFill>
              <a:latin typeface="Open Sans"/>
              <a:ea typeface="Open Sans"/>
              <a:cs typeface="Open Sans"/>
              <a:sym typeface="Open Sans"/>
            </a:endParaRPr>
          </a:p>
        </p:txBody>
      </p:sp>
      <p:sp>
        <p:nvSpPr>
          <p:cNvPr id="726" name="Google Shape;726;g34957025213_1_3"/>
          <p:cNvSpPr/>
          <p:nvPr/>
        </p:nvSpPr>
        <p:spPr>
          <a:xfrm>
            <a:off x="6747700" y="3072950"/>
            <a:ext cx="895500" cy="4875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0000"/>
              </a:solidFill>
              <a:latin typeface="Open Sans"/>
              <a:ea typeface="Open Sans"/>
              <a:cs typeface="Open Sans"/>
              <a:sym typeface="Open Sans"/>
            </a:endParaRPr>
          </a:p>
        </p:txBody>
      </p:sp>
      <p:sp>
        <p:nvSpPr>
          <p:cNvPr id="727" name="Google Shape;727;g34957025213_1_3"/>
          <p:cNvSpPr/>
          <p:nvPr/>
        </p:nvSpPr>
        <p:spPr>
          <a:xfrm>
            <a:off x="8801300" y="3921550"/>
            <a:ext cx="818400" cy="3078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0000"/>
              </a:solidFill>
              <a:latin typeface="Open Sans"/>
              <a:ea typeface="Open Sans"/>
              <a:cs typeface="Open Sans"/>
              <a:sym typeface="Open Sans"/>
            </a:endParaRPr>
          </a:p>
        </p:txBody>
      </p:sp>
      <p:sp>
        <p:nvSpPr>
          <p:cNvPr id="728" name="Google Shape;728;g34957025213_1_3"/>
          <p:cNvSpPr/>
          <p:nvPr/>
        </p:nvSpPr>
        <p:spPr>
          <a:xfrm>
            <a:off x="8685025" y="4345275"/>
            <a:ext cx="818400" cy="3078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0000"/>
              </a:solidFill>
              <a:latin typeface="Open Sans"/>
              <a:ea typeface="Open Sans"/>
              <a:cs typeface="Open Sans"/>
              <a:sym typeface="Open Sans"/>
            </a:endParaRPr>
          </a:p>
        </p:txBody>
      </p:sp>
      <p:sp>
        <p:nvSpPr>
          <p:cNvPr id="729" name="Google Shape;729;g34957025213_1_3"/>
          <p:cNvSpPr/>
          <p:nvPr/>
        </p:nvSpPr>
        <p:spPr>
          <a:xfrm>
            <a:off x="10675650" y="3921550"/>
            <a:ext cx="818400" cy="4875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0000"/>
              </a:solidFill>
              <a:latin typeface="Open Sans"/>
              <a:ea typeface="Open Sans"/>
              <a:cs typeface="Open Sans"/>
              <a:sym typeface="Open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2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2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2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2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2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2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2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2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2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2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3" name="Shape 733"/>
        <p:cNvGrpSpPr/>
        <p:nvPr/>
      </p:nvGrpSpPr>
      <p:grpSpPr>
        <a:xfrm>
          <a:off x="0" y="0"/>
          <a:ext cx="0" cy="0"/>
          <a:chOff x="0" y="0"/>
          <a:chExt cx="0" cy="0"/>
        </a:xfrm>
      </p:grpSpPr>
      <p:sp>
        <p:nvSpPr>
          <p:cNvPr id="734" name="Google Shape;734;g32b10a25ec7_0_238"/>
          <p:cNvSpPr txBox="1"/>
          <p:nvPr>
            <p:ph type="title"/>
          </p:nvPr>
        </p:nvSpPr>
        <p:spPr>
          <a:xfrm>
            <a:off x="554133" y="421233"/>
            <a:ext cx="15147733" cy="1108400"/>
          </a:xfrm>
          <a:prstGeom prst="rect">
            <a:avLst/>
          </a:prstGeom>
          <a:noFill/>
          <a:ln>
            <a:noFill/>
          </a:ln>
          <a:effectLst>
            <a:outerShdw rotWithShape="0" algn="ctr" dir="2700000" dist="17961">
              <a:schemeClr val="dk1"/>
            </a:outerShdw>
          </a:effectLst>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4200"/>
              <a:buNone/>
            </a:pPr>
            <a:r>
              <a:rPr lang="en-US">
                <a:solidFill>
                  <a:srgbClr val="00B050"/>
                </a:solidFill>
              </a:rPr>
              <a:t>Metadata Journaling Timeline</a:t>
            </a:r>
            <a:endParaRPr>
              <a:solidFill>
                <a:srgbClr val="00B050"/>
              </a:solidFill>
            </a:endParaRPr>
          </a:p>
        </p:txBody>
      </p:sp>
      <p:graphicFrame>
        <p:nvGraphicFramePr>
          <p:cNvPr id="735" name="Google Shape;735;g32b10a25ec7_0_238"/>
          <p:cNvGraphicFramePr/>
          <p:nvPr/>
        </p:nvGraphicFramePr>
        <p:xfrm>
          <a:off x="1133413" y="1400963"/>
          <a:ext cx="3000000" cy="3000000"/>
        </p:xfrm>
        <a:graphic>
          <a:graphicData uri="http://schemas.openxmlformats.org/drawingml/2006/table">
            <a:tbl>
              <a:tblPr bandRow="1" firstRow="1">
                <a:noFill/>
                <a:tableStyleId>{2EA80F96-18CD-4975-B26A-C9041A91148B}</a:tableStyleId>
              </a:tblPr>
              <a:tblGrid>
                <a:gridCol w="1952625"/>
                <a:gridCol w="1952625"/>
                <a:gridCol w="1952625"/>
                <a:gridCol w="1952625"/>
                <a:gridCol w="1952625"/>
              </a:tblGrid>
              <a:tr h="330450">
                <a:tc rowSpan="2">
                  <a:txBody>
                    <a:bodyPr/>
                    <a:lstStyle/>
                    <a:p>
                      <a:pPr indent="0" lvl="0" marL="0" marR="0" rtl="0" algn="ctr">
                        <a:lnSpc>
                          <a:spcPct val="100000"/>
                        </a:lnSpc>
                        <a:spcBef>
                          <a:spcPts val="0"/>
                        </a:spcBef>
                        <a:spcAft>
                          <a:spcPts val="0"/>
                        </a:spcAft>
                        <a:buClr>
                          <a:srgbClr val="000000"/>
                        </a:buClr>
                        <a:buSzPts val="1400"/>
                        <a:buFont typeface="Arial"/>
                        <a:buNone/>
                      </a:pPr>
                      <a:r>
                        <a:t/>
                      </a:r>
                      <a:endParaRPr b="0" sz="1400" u="none" cap="none" strike="noStrike">
                        <a:solidFill>
                          <a:schemeClr val="dk1"/>
                        </a:solidFill>
                        <a:latin typeface="Malgun Gothic"/>
                        <a:ea typeface="Malgun Gothic"/>
                        <a:cs typeface="Malgun Gothic"/>
                        <a:sym typeface="Malgun Gothic"/>
                      </a:endParaRPr>
                    </a:p>
                    <a:p>
                      <a:pPr indent="0" lvl="0" marL="0" marR="0" rtl="0" algn="ctr">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Malgun Gothic"/>
                          <a:ea typeface="Malgun Gothic"/>
                          <a:cs typeface="Malgun Gothic"/>
                          <a:sym typeface="Malgun Gothic"/>
                        </a:rPr>
                        <a:t>TxB</a:t>
                      </a:r>
                      <a:endParaRPr b="0" sz="1400" u="none" cap="none" strike="noStrike">
                        <a:solidFill>
                          <a:schemeClr val="dk1"/>
                        </a:solidFill>
                        <a:latin typeface="Malgun Gothic"/>
                        <a:ea typeface="Malgun Gothic"/>
                        <a:cs typeface="Malgun Gothic"/>
                        <a:sym typeface="Malgun Gothic"/>
                      </a:endParaRPr>
                    </a:p>
                  </a:txBody>
                  <a:tcPr marT="45725" marB="45725" marR="121925" marL="1219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solidFill>
                            <a:schemeClr val="dk1"/>
                          </a:solidFill>
                          <a:latin typeface="Malgun Gothic"/>
                          <a:ea typeface="Malgun Gothic"/>
                          <a:cs typeface="Malgun Gothic"/>
                          <a:sym typeface="Malgun Gothic"/>
                        </a:rPr>
                        <a:t>Journal contents</a:t>
                      </a:r>
                      <a:endParaRPr b="1" sz="1400" u="none" cap="none" strike="noStrike">
                        <a:solidFill>
                          <a:schemeClr val="dk1"/>
                        </a:solidFill>
                        <a:latin typeface="Malgun Gothic"/>
                        <a:ea typeface="Malgun Gothic"/>
                        <a:cs typeface="Malgun Gothic"/>
                        <a:sym typeface="Malgun Gothic"/>
                      </a:endParaRPr>
                    </a:p>
                  </a:txBody>
                  <a:tcPr marT="45725" marB="45725" marR="121925" marL="1219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rowSpan="2">
                  <a:txBody>
                    <a:bodyPr/>
                    <a:lstStyle/>
                    <a:p>
                      <a:pPr indent="0" lvl="0" marL="0" marR="0" rtl="0" algn="ctr">
                        <a:lnSpc>
                          <a:spcPct val="100000"/>
                        </a:lnSpc>
                        <a:spcBef>
                          <a:spcPts val="0"/>
                        </a:spcBef>
                        <a:spcAft>
                          <a:spcPts val="0"/>
                        </a:spcAft>
                        <a:buClr>
                          <a:srgbClr val="000000"/>
                        </a:buClr>
                        <a:buSzPts val="1400"/>
                        <a:buFont typeface="Arial"/>
                        <a:buNone/>
                      </a:pPr>
                      <a:r>
                        <a:t/>
                      </a:r>
                      <a:endParaRPr b="0" sz="1400" u="none" cap="none" strike="noStrike">
                        <a:solidFill>
                          <a:schemeClr val="dk1"/>
                        </a:solidFill>
                        <a:latin typeface="Malgun Gothic"/>
                        <a:ea typeface="Malgun Gothic"/>
                        <a:cs typeface="Malgun Gothic"/>
                        <a:sym typeface="Malgun Gothic"/>
                      </a:endParaRPr>
                    </a:p>
                    <a:p>
                      <a:pPr indent="0" lvl="0" marL="0" marR="0" rtl="0" algn="ctr">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Malgun Gothic"/>
                          <a:ea typeface="Malgun Gothic"/>
                          <a:cs typeface="Malgun Gothic"/>
                          <a:sym typeface="Malgun Gothic"/>
                        </a:rPr>
                        <a:t>TxE</a:t>
                      </a:r>
                      <a:endParaRPr b="0" sz="1400" u="none" cap="none" strike="noStrike">
                        <a:solidFill>
                          <a:schemeClr val="dk1"/>
                        </a:solidFill>
                        <a:latin typeface="Malgun Gothic"/>
                        <a:ea typeface="Malgun Gothic"/>
                        <a:cs typeface="Malgun Gothic"/>
                        <a:sym typeface="Malgun Gothic"/>
                      </a:endParaRPr>
                    </a:p>
                  </a:txBody>
                  <a:tcPr marT="45725" marB="45725" marR="121925" marL="121925">
                    <a:lnL cap="flat" cmpd="sng" w="9525">
                      <a:solidFill>
                        <a:srgbClr val="000000">
                          <a:alpha val="0"/>
                        </a:srgbClr>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gridSpan="2">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solidFill>
                            <a:schemeClr val="dk1"/>
                          </a:solidFill>
                          <a:latin typeface="Malgun Gothic"/>
                          <a:ea typeface="Malgun Gothic"/>
                          <a:cs typeface="Malgun Gothic"/>
                          <a:sym typeface="Malgun Gothic"/>
                        </a:rPr>
                        <a:t>File System</a:t>
                      </a:r>
                      <a:endParaRPr b="1" sz="1400" u="none" cap="none" strike="noStrike">
                        <a:solidFill>
                          <a:schemeClr val="dk1"/>
                        </a:solidFill>
                        <a:latin typeface="Malgun Gothic"/>
                        <a:ea typeface="Malgun Gothic"/>
                        <a:cs typeface="Malgun Gothic"/>
                        <a:sym typeface="Malgun Gothic"/>
                      </a:endParaRPr>
                    </a:p>
                  </a:txBody>
                  <a:tcPr marT="45725" marB="45725" marR="121925" marL="121925">
                    <a:lnL cap="flat" cmpd="sng" w="9525">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hMerge="1"/>
              </a:tr>
              <a:tr h="330450">
                <a:tc vMerge="1"/>
                <a:tc>
                  <a:txBody>
                    <a:bodyPr/>
                    <a:lstStyle/>
                    <a:p>
                      <a:pPr indent="0" lvl="0" marL="0" marR="0" rtl="0" algn="ctr">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Malgun Gothic"/>
                          <a:ea typeface="Malgun Gothic"/>
                          <a:cs typeface="Malgun Gothic"/>
                          <a:sym typeface="Malgun Gothic"/>
                        </a:rPr>
                        <a:t>(metadata)</a:t>
                      </a:r>
                      <a:endParaRPr b="0" sz="1400" u="none" cap="none" strike="noStrike">
                        <a:solidFill>
                          <a:schemeClr val="dk1"/>
                        </a:solidFill>
                        <a:latin typeface="Malgun Gothic"/>
                        <a:ea typeface="Malgun Gothic"/>
                        <a:cs typeface="Malgun Gothic"/>
                        <a:sym typeface="Malgun Gothic"/>
                      </a:endParaRPr>
                    </a:p>
                  </a:txBody>
                  <a:tcPr marT="45725" marB="45725" marR="121925" marL="1219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vMerge="1"/>
                <a:tc>
                  <a:txBody>
                    <a:bodyPr/>
                    <a:lstStyle/>
                    <a:p>
                      <a:pPr indent="0" lvl="0" marL="0" marR="0" rtl="0" algn="ctr">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Malgun Gothic"/>
                          <a:ea typeface="Malgun Gothic"/>
                          <a:cs typeface="Malgun Gothic"/>
                          <a:sym typeface="Malgun Gothic"/>
                        </a:rPr>
                        <a:t>Metadata</a:t>
                      </a:r>
                      <a:endParaRPr b="0" sz="1400" u="none" cap="none" strike="noStrike">
                        <a:solidFill>
                          <a:schemeClr val="dk1"/>
                        </a:solidFill>
                        <a:latin typeface="Malgun Gothic"/>
                        <a:ea typeface="Malgun Gothic"/>
                        <a:cs typeface="Malgun Gothic"/>
                        <a:sym typeface="Malgun Gothic"/>
                      </a:endParaRPr>
                    </a:p>
                  </a:txBody>
                  <a:tcPr marT="45725" marB="45725" marR="121925" marL="121925">
                    <a:lnL cap="flat" cmpd="sng" w="9525">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Malgun Gothic"/>
                          <a:ea typeface="Malgun Gothic"/>
                          <a:cs typeface="Malgun Gothic"/>
                          <a:sym typeface="Malgun Gothic"/>
                        </a:rPr>
                        <a:t>Data</a:t>
                      </a:r>
                      <a:endParaRPr b="0" sz="1400" u="none" cap="none" strike="noStrike">
                        <a:solidFill>
                          <a:schemeClr val="dk1"/>
                        </a:solidFill>
                        <a:latin typeface="Malgun Gothic"/>
                        <a:ea typeface="Malgun Gothic"/>
                        <a:cs typeface="Malgun Gothic"/>
                        <a:sym typeface="Malgun Gothic"/>
                      </a:endParaRPr>
                    </a:p>
                  </a:txBody>
                  <a:tcPr marT="45725" marB="45725" marR="121925" marL="1219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r h="330450">
                <a:tc>
                  <a:txBody>
                    <a:bodyPr/>
                    <a:lstStyle/>
                    <a:p>
                      <a:pPr indent="0" lvl="0" marL="0" marR="0" rtl="0" algn="ctr">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Malgun Gothic"/>
                          <a:ea typeface="Malgun Gothic"/>
                          <a:cs typeface="Malgun Gothic"/>
                          <a:sym typeface="Malgun Gothic"/>
                        </a:rPr>
                        <a:t>issue</a:t>
                      </a:r>
                      <a:endParaRPr b="0" sz="1400" u="none" cap="none" strike="noStrike">
                        <a:solidFill>
                          <a:schemeClr val="dk1"/>
                        </a:solidFill>
                        <a:latin typeface="Malgun Gothic"/>
                        <a:ea typeface="Malgun Gothic"/>
                        <a:cs typeface="Malgun Gothic"/>
                        <a:sym typeface="Malgun Gothic"/>
                      </a:endParaRPr>
                    </a:p>
                  </a:txBody>
                  <a:tcPr marT="45725" marB="45725" marR="121925" marL="1219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Malgun Gothic"/>
                          <a:ea typeface="Malgun Gothic"/>
                          <a:cs typeface="Malgun Gothic"/>
                          <a:sym typeface="Malgun Gothic"/>
                        </a:rPr>
                        <a:t>issue</a:t>
                      </a:r>
                      <a:endParaRPr b="0" sz="1400" u="none" cap="none" strike="noStrike">
                        <a:solidFill>
                          <a:schemeClr val="dk1"/>
                        </a:solidFill>
                        <a:latin typeface="Malgun Gothic"/>
                        <a:ea typeface="Malgun Gothic"/>
                        <a:cs typeface="Malgun Gothic"/>
                        <a:sym typeface="Malgun Gothic"/>
                      </a:endParaRPr>
                    </a:p>
                  </a:txBody>
                  <a:tcPr marT="45725" marB="45725" marR="121925" marL="1219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b="0" sz="1400" u="none" cap="none" strike="noStrike">
                        <a:solidFill>
                          <a:schemeClr val="dk1"/>
                        </a:solidFill>
                        <a:latin typeface="Malgun Gothic"/>
                        <a:ea typeface="Malgun Gothic"/>
                        <a:cs typeface="Malgun Gothic"/>
                        <a:sym typeface="Malgun Gothic"/>
                      </a:endParaRPr>
                    </a:p>
                  </a:txBody>
                  <a:tcPr marT="45725" marB="45725" marR="121925" marL="121925">
                    <a:lnL cap="flat" cmpd="sng" w="9525">
                      <a:solidFill>
                        <a:srgbClr val="000000">
                          <a:alpha val="0"/>
                        </a:srgbClr>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b="0" sz="1400" u="none" cap="none" strike="noStrike">
                        <a:solidFill>
                          <a:schemeClr val="dk1"/>
                        </a:solidFill>
                        <a:latin typeface="Malgun Gothic"/>
                        <a:ea typeface="Malgun Gothic"/>
                        <a:cs typeface="Malgun Gothic"/>
                        <a:sym typeface="Malgun Gothic"/>
                      </a:endParaRPr>
                    </a:p>
                  </a:txBody>
                  <a:tcPr marT="45725" marB="45725" marR="121925" marL="121925">
                    <a:lnL cap="flat" cmpd="sng" w="9525">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Malgun Gothic"/>
                          <a:ea typeface="Malgun Gothic"/>
                          <a:cs typeface="Malgun Gothic"/>
                          <a:sym typeface="Malgun Gothic"/>
                        </a:rPr>
                        <a:t>issue</a:t>
                      </a:r>
                      <a:endParaRPr b="0" sz="1400" u="none" cap="none" strike="noStrike">
                        <a:solidFill>
                          <a:schemeClr val="dk1"/>
                        </a:solidFill>
                        <a:latin typeface="Malgun Gothic"/>
                        <a:ea typeface="Malgun Gothic"/>
                        <a:cs typeface="Malgun Gothic"/>
                        <a:sym typeface="Malgun Gothic"/>
                      </a:endParaRPr>
                    </a:p>
                  </a:txBody>
                  <a:tcPr marT="45725" marB="45725" marR="121925" marL="1219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r>
              <a:tr h="330450">
                <a:tc>
                  <a:txBody>
                    <a:bodyPr/>
                    <a:lstStyle/>
                    <a:p>
                      <a:pPr indent="0" lvl="0" marL="0" marR="0" rtl="0" algn="ctr">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Malgun Gothic"/>
                          <a:ea typeface="Malgun Gothic"/>
                          <a:cs typeface="Malgun Gothic"/>
                          <a:sym typeface="Malgun Gothic"/>
                        </a:rPr>
                        <a:t>complete</a:t>
                      </a:r>
                      <a:endParaRPr b="0" sz="1400" u="none" cap="none" strike="noStrike">
                        <a:solidFill>
                          <a:schemeClr val="dk1"/>
                        </a:solidFill>
                        <a:latin typeface="Malgun Gothic"/>
                        <a:ea typeface="Malgun Gothic"/>
                        <a:cs typeface="Malgun Gothic"/>
                        <a:sym typeface="Malgun Gothic"/>
                      </a:endParaRPr>
                    </a:p>
                  </a:txBody>
                  <a:tcPr marT="45725" marB="45725" marR="121925" marL="1219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b="0" sz="1400" u="none" cap="none" strike="noStrike">
                        <a:solidFill>
                          <a:schemeClr val="dk1"/>
                        </a:solidFill>
                        <a:latin typeface="Malgun Gothic"/>
                        <a:ea typeface="Malgun Gothic"/>
                        <a:cs typeface="Malgun Gothic"/>
                        <a:sym typeface="Malgun Gothic"/>
                      </a:endParaRPr>
                    </a:p>
                  </a:txBody>
                  <a:tcPr marT="45725" marB="45725" marR="121925" marL="1219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b="0" sz="1400" u="none" cap="none" strike="noStrike">
                        <a:solidFill>
                          <a:schemeClr val="dk1"/>
                        </a:solidFill>
                        <a:latin typeface="Malgun Gothic"/>
                        <a:ea typeface="Malgun Gothic"/>
                        <a:cs typeface="Malgun Gothic"/>
                        <a:sym typeface="Malgun Gothic"/>
                      </a:endParaRPr>
                    </a:p>
                  </a:txBody>
                  <a:tcPr marT="45725" marB="45725" marR="121925" marL="121925">
                    <a:lnL cap="flat" cmpd="sng" w="9525">
                      <a:solidFill>
                        <a:srgbClr val="000000">
                          <a:alpha val="0"/>
                        </a:srgbClr>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b="0" sz="1400" u="none" cap="none" strike="noStrike">
                        <a:solidFill>
                          <a:schemeClr val="dk1"/>
                        </a:solidFill>
                        <a:latin typeface="Malgun Gothic"/>
                        <a:ea typeface="Malgun Gothic"/>
                        <a:cs typeface="Malgun Gothic"/>
                        <a:sym typeface="Malgun Gothic"/>
                      </a:endParaRPr>
                    </a:p>
                  </a:txBody>
                  <a:tcPr marT="45725" marB="45725" marR="121925" marL="121925">
                    <a:lnL cap="flat" cmpd="sng" w="9525">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b="0" sz="1400" u="none" cap="none" strike="noStrike">
                        <a:solidFill>
                          <a:schemeClr val="dk1"/>
                        </a:solidFill>
                        <a:latin typeface="Malgun Gothic"/>
                        <a:ea typeface="Malgun Gothic"/>
                        <a:cs typeface="Malgun Gothic"/>
                        <a:sym typeface="Malgun Gothic"/>
                      </a:endParaRPr>
                    </a:p>
                  </a:txBody>
                  <a:tcPr marT="45725" marB="45725" marR="121925" marL="1219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r>
              <a:tr h="330450">
                <a:tc>
                  <a:txBody>
                    <a:bodyPr/>
                    <a:lstStyle/>
                    <a:p>
                      <a:pPr indent="0" lvl="0" marL="0" marR="0" rtl="0" algn="ctr">
                        <a:lnSpc>
                          <a:spcPct val="100000"/>
                        </a:lnSpc>
                        <a:spcBef>
                          <a:spcPts val="0"/>
                        </a:spcBef>
                        <a:spcAft>
                          <a:spcPts val="0"/>
                        </a:spcAft>
                        <a:buClr>
                          <a:srgbClr val="000000"/>
                        </a:buClr>
                        <a:buSzPts val="1400"/>
                        <a:buFont typeface="Arial"/>
                        <a:buNone/>
                      </a:pPr>
                      <a:r>
                        <a:t/>
                      </a:r>
                      <a:endParaRPr b="0" sz="1400" u="none" cap="none" strike="noStrike">
                        <a:solidFill>
                          <a:schemeClr val="dk1"/>
                        </a:solidFill>
                        <a:latin typeface="Malgun Gothic"/>
                        <a:ea typeface="Malgun Gothic"/>
                        <a:cs typeface="Malgun Gothic"/>
                        <a:sym typeface="Malgun Gothic"/>
                      </a:endParaRPr>
                    </a:p>
                  </a:txBody>
                  <a:tcPr marT="45725" marB="45725" marR="121925" marL="1219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chemeClr val="dk1"/>
                      </a:solidFill>
                      <a:prstDash val="dash"/>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1400"/>
                        <a:buFont typeface="Malgun Gothic"/>
                        <a:buNone/>
                      </a:pPr>
                      <a:r>
                        <a:rPr b="0" lang="en-US" sz="1400" u="none" cap="none" strike="noStrike">
                          <a:solidFill>
                            <a:schemeClr val="dk1"/>
                          </a:solidFill>
                          <a:latin typeface="Malgun Gothic"/>
                          <a:ea typeface="Malgun Gothic"/>
                          <a:cs typeface="Malgun Gothic"/>
                          <a:sym typeface="Malgun Gothic"/>
                        </a:rPr>
                        <a:t>complete</a:t>
                      </a:r>
                      <a:endParaRPr b="0" sz="1400" u="none" cap="none" strike="noStrike">
                        <a:solidFill>
                          <a:schemeClr val="dk1"/>
                        </a:solidFill>
                        <a:latin typeface="Malgun Gothic"/>
                        <a:ea typeface="Malgun Gothic"/>
                        <a:cs typeface="Malgun Gothic"/>
                        <a:sym typeface="Malgun Gothic"/>
                      </a:endParaRPr>
                    </a:p>
                  </a:txBody>
                  <a:tcPr marT="45725" marB="45725" marR="121925" marL="1219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chemeClr val="dk1"/>
                      </a:solidFill>
                      <a:prstDash val="dash"/>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b="0" sz="1400" u="none" cap="none" strike="noStrike">
                        <a:solidFill>
                          <a:schemeClr val="dk1"/>
                        </a:solidFill>
                        <a:latin typeface="Malgun Gothic"/>
                        <a:ea typeface="Malgun Gothic"/>
                        <a:cs typeface="Malgun Gothic"/>
                        <a:sym typeface="Malgun Gothic"/>
                      </a:endParaRPr>
                    </a:p>
                  </a:txBody>
                  <a:tcPr marT="45725" marB="45725" marR="121925" marL="121925">
                    <a:lnL cap="flat" cmpd="sng" w="9525">
                      <a:solidFill>
                        <a:srgbClr val="000000">
                          <a:alpha val="0"/>
                        </a:srgbClr>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chemeClr val="dk1"/>
                      </a:solidFill>
                      <a:prstDash val="dash"/>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b="0" sz="1400" u="none" cap="none" strike="noStrike">
                        <a:solidFill>
                          <a:schemeClr val="dk1"/>
                        </a:solidFill>
                        <a:latin typeface="Malgun Gothic"/>
                        <a:ea typeface="Malgun Gothic"/>
                        <a:cs typeface="Malgun Gothic"/>
                        <a:sym typeface="Malgun Gothic"/>
                      </a:endParaRPr>
                    </a:p>
                  </a:txBody>
                  <a:tcPr marT="45725" marB="45725" marR="121925" marL="121925">
                    <a:lnL cap="flat" cmpd="sng" w="9525">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chemeClr val="dk1"/>
                      </a:solidFill>
                      <a:prstDash val="dash"/>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1400"/>
                        <a:buFont typeface="Malgun Gothic"/>
                        <a:buNone/>
                      </a:pPr>
                      <a:r>
                        <a:rPr b="0" lang="en-US" sz="1400" u="none" cap="none" strike="noStrike">
                          <a:solidFill>
                            <a:schemeClr val="dk1"/>
                          </a:solidFill>
                          <a:latin typeface="Malgun Gothic"/>
                          <a:ea typeface="Malgun Gothic"/>
                          <a:cs typeface="Malgun Gothic"/>
                          <a:sym typeface="Malgun Gothic"/>
                        </a:rPr>
                        <a:t>complete</a:t>
                      </a:r>
                      <a:endParaRPr b="0" sz="1400" u="none" cap="none" strike="noStrike">
                        <a:solidFill>
                          <a:schemeClr val="dk1"/>
                        </a:solidFill>
                        <a:latin typeface="Malgun Gothic"/>
                        <a:ea typeface="Malgun Gothic"/>
                        <a:cs typeface="Malgun Gothic"/>
                        <a:sym typeface="Malgun Gothic"/>
                      </a:endParaRPr>
                    </a:p>
                  </a:txBody>
                  <a:tcPr marT="45725" marB="45725" marR="121925" marL="1219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chemeClr val="dk1"/>
                      </a:solidFill>
                      <a:prstDash val="dash"/>
                      <a:round/>
                      <a:headEnd len="sm" w="sm" type="none"/>
                      <a:tailEnd len="sm" w="sm" type="none"/>
                    </a:lnB>
                    <a:solidFill>
                      <a:schemeClr val="lt1"/>
                    </a:solidFill>
                  </a:tcPr>
                </a:tc>
              </a:tr>
              <a:tr h="461725">
                <a:tc>
                  <a:txBody>
                    <a:bodyPr/>
                    <a:lstStyle/>
                    <a:p>
                      <a:pPr indent="0" lvl="0" marL="0" marR="0" rtl="0" algn="ctr">
                        <a:lnSpc>
                          <a:spcPct val="100000"/>
                        </a:lnSpc>
                        <a:spcBef>
                          <a:spcPts val="0"/>
                        </a:spcBef>
                        <a:spcAft>
                          <a:spcPts val="0"/>
                        </a:spcAft>
                        <a:buClr>
                          <a:srgbClr val="000000"/>
                        </a:buClr>
                        <a:buSzPts val="1400"/>
                        <a:buFont typeface="Arial"/>
                        <a:buNone/>
                      </a:pPr>
                      <a:r>
                        <a:t/>
                      </a:r>
                      <a:endParaRPr b="0" sz="1400" u="none" cap="none" strike="noStrike">
                        <a:solidFill>
                          <a:schemeClr val="dk1"/>
                        </a:solidFill>
                        <a:latin typeface="Malgun Gothic"/>
                        <a:ea typeface="Malgun Gothic"/>
                        <a:cs typeface="Malgun Gothic"/>
                        <a:sym typeface="Malgun Gothic"/>
                      </a:endParaRPr>
                    </a:p>
                  </a:txBody>
                  <a:tcPr marT="45725" marB="45725" marR="121925" marL="1219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dk1"/>
                      </a:solidFill>
                      <a:prstDash val="dash"/>
                      <a:round/>
                      <a:headEnd len="sm" w="sm" type="none"/>
                      <a:tailEnd len="sm" w="sm" type="none"/>
                    </a:lnT>
                    <a:lnB cap="flat" cmpd="sng" w="9525">
                      <a:solidFill>
                        <a:schemeClr val="dk1"/>
                      </a:solidFill>
                      <a:prstDash val="dash"/>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b="0" sz="1400" u="none" cap="none" strike="noStrike">
                        <a:solidFill>
                          <a:schemeClr val="dk1"/>
                        </a:solidFill>
                        <a:latin typeface="Malgun Gothic"/>
                        <a:ea typeface="Malgun Gothic"/>
                        <a:cs typeface="Malgun Gothic"/>
                        <a:sym typeface="Malgun Gothic"/>
                      </a:endParaRPr>
                    </a:p>
                  </a:txBody>
                  <a:tcPr marT="45725" marB="45725" marR="121925" marL="1219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dk1"/>
                      </a:solidFill>
                      <a:prstDash val="dash"/>
                      <a:round/>
                      <a:headEnd len="sm" w="sm" type="none"/>
                      <a:tailEnd len="sm" w="sm" type="none"/>
                    </a:lnT>
                    <a:lnB cap="flat" cmpd="sng" w="9525">
                      <a:solidFill>
                        <a:schemeClr val="dk1"/>
                      </a:solidFill>
                      <a:prstDash val="dash"/>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Malgun Gothic"/>
                          <a:ea typeface="Malgun Gothic"/>
                          <a:cs typeface="Malgun Gothic"/>
                          <a:sym typeface="Malgun Gothic"/>
                        </a:rPr>
                        <a:t>issue</a:t>
                      </a:r>
                      <a:endParaRPr sz="1400" u="none" cap="none" strike="noStrike"/>
                    </a:p>
                    <a:p>
                      <a:pPr indent="0" lvl="0" marL="0" marR="0" rtl="0" algn="ctr">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Malgun Gothic"/>
                          <a:ea typeface="Malgun Gothic"/>
                          <a:cs typeface="Malgun Gothic"/>
                          <a:sym typeface="Malgun Gothic"/>
                        </a:rPr>
                        <a:t>complete</a:t>
                      </a:r>
                      <a:endParaRPr b="0" sz="1400" u="none" cap="none" strike="noStrike">
                        <a:solidFill>
                          <a:schemeClr val="dk1"/>
                        </a:solidFill>
                        <a:latin typeface="Malgun Gothic"/>
                        <a:ea typeface="Malgun Gothic"/>
                        <a:cs typeface="Malgun Gothic"/>
                        <a:sym typeface="Malgun Gothic"/>
                      </a:endParaRPr>
                    </a:p>
                  </a:txBody>
                  <a:tcPr marT="45725" marB="45725" marR="121925" marL="121925">
                    <a:lnL cap="flat" cmpd="sng" w="9525">
                      <a:solidFill>
                        <a:srgbClr val="000000">
                          <a:alpha val="0"/>
                        </a:srgbClr>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dash"/>
                      <a:round/>
                      <a:headEnd len="sm" w="sm" type="none"/>
                      <a:tailEnd len="sm" w="sm" type="none"/>
                    </a:lnT>
                    <a:lnB cap="flat" cmpd="sng" w="9525">
                      <a:solidFill>
                        <a:schemeClr val="dk1"/>
                      </a:solidFill>
                      <a:prstDash val="dash"/>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b="0" sz="1400" u="none" cap="none" strike="noStrike">
                        <a:solidFill>
                          <a:schemeClr val="dk1"/>
                        </a:solidFill>
                        <a:latin typeface="Malgun Gothic"/>
                        <a:ea typeface="Malgun Gothic"/>
                        <a:cs typeface="Malgun Gothic"/>
                        <a:sym typeface="Malgun Gothic"/>
                      </a:endParaRPr>
                    </a:p>
                  </a:txBody>
                  <a:tcPr marT="45725" marB="45725" marR="121925" marL="121925">
                    <a:lnL cap="flat" cmpd="sng" w="9525">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dk1"/>
                      </a:solidFill>
                      <a:prstDash val="dash"/>
                      <a:round/>
                      <a:headEnd len="sm" w="sm" type="none"/>
                      <a:tailEnd len="sm" w="sm" type="none"/>
                    </a:lnT>
                    <a:lnB cap="flat" cmpd="sng" w="9525">
                      <a:solidFill>
                        <a:schemeClr val="dk1"/>
                      </a:solidFill>
                      <a:prstDash val="dash"/>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b="0" sz="1400" u="none" cap="none" strike="noStrike">
                        <a:solidFill>
                          <a:schemeClr val="dk1"/>
                        </a:solidFill>
                        <a:latin typeface="Malgun Gothic"/>
                        <a:ea typeface="Malgun Gothic"/>
                        <a:cs typeface="Malgun Gothic"/>
                        <a:sym typeface="Malgun Gothic"/>
                      </a:endParaRPr>
                    </a:p>
                  </a:txBody>
                  <a:tcPr marT="45725" marB="45725" marR="121925" marL="1219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dk1"/>
                      </a:solidFill>
                      <a:prstDash val="dash"/>
                      <a:round/>
                      <a:headEnd len="sm" w="sm" type="none"/>
                      <a:tailEnd len="sm" w="sm" type="none"/>
                    </a:lnT>
                    <a:lnB cap="flat" cmpd="sng" w="9525">
                      <a:solidFill>
                        <a:schemeClr val="dk1"/>
                      </a:solidFill>
                      <a:prstDash val="dash"/>
                      <a:round/>
                      <a:headEnd len="sm" w="sm" type="none"/>
                      <a:tailEnd len="sm" w="sm" type="none"/>
                    </a:lnB>
                    <a:solidFill>
                      <a:schemeClr val="lt1"/>
                    </a:solidFill>
                  </a:tcPr>
                </a:tc>
              </a:tr>
              <a:tr h="330450">
                <a:tc>
                  <a:txBody>
                    <a:bodyPr/>
                    <a:lstStyle/>
                    <a:p>
                      <a:pPr indent="0" lvl="0" marL="0" marR="0" rtl="0" algn="ctr">
                        <a:lnSpc>
                          <a:spcPct val="100000"/>
                        </a:lnSpc>
                        <a:spcBef>
                          <a:spcPts val="0"/>
                        </a:spcBef>
                        <a:spcAft>
                          <a:spcPts val="0"/>
                        </a:spcAft>
                        <a:buClr>
                          <a:srgbClr val="000000"/>
                        </a:buClr>
                        <a:buSzPts val="1400"/>
                        <a:buFont typeface="Arial"/>
                        <a:buNone/>
                      </a:pPr>
                      <a:r>
                        <a:t/>
                      </a:r>
                      <a:endParaRPr b="0" sz="1400" u="none" cap="none" strike="noStrike">
                        <a:solidFill>
                          <a:schemeClr val="dk1"/>
                        </a:solidFill>
                        <a:latin typeface="Malgun Gothic"/>
                        <a:ea typeface="Malgun Gothic"/>
                        <a:cs typeface="Malgun Gothic"/>
                        <a:sym typeface="Malgun Gothic"/>
                      </a:endParaRPr>
                    </a:p>
                  </a:txBody>
                  <a:tcPr marT="45725" marB="45725" marR="121925" marL="1219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dk1"/>
                      </a:solidFill>
                      <a:prstDash val="dash"/>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b="0" sz="1400" u="none" cap="none" strike="noStrike">
                        <a:solidFill>
                          <a:schemeClr val="dk1"/>
                        </a:solidFill>
                        <a:latin typeface="Malgun Gothic"/>
                        <a:ea typeface="Malgun Gothic"/>
                        <a:cs typeface="Malgun Gothic"/>
                        <a:sym typeface="Malgun Gothic"/>
                      </a:endParaRPr>
                    </a:p>
                  </a:txBody>
                  <a:tcPr marT="45725" marB="45725" marR="121925" marL="1219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dk1"/>
                      </a:solidFill>
                      <a:prstDash val="dash"/>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b="0" sz="1400" u="none" cap="none" strike="noStrike">
                        <a:solidFill>
                          <a:schemeClr val="dk1"/>
                        </a:solidFill>
                        <a:latin typeface="Malgun Gothic"/>
                        <a:ea typeface="Malgun Gothic"/>
                        <a:cs typeface="Malgun Gothic"/>
                        <a:sym typeface="Malgun Gothic"/>
                      </a:endParaRPr>
                    </a:p>
                  </a:txBody>
                  <a:tcPr marT="45725" marB="45725" marR="121925" marL="121925">
                    <a:lnL cap="flat" cmpd="sng" w="9525">
                      <a:solidFill>
                        <a:srgbClr val="000000">
                          <a:alpha val="0"/>
                        </a:srgbClr>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dash"/>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b="0" sz="1400" u="none" cap="none" strike="noStrike">
                        <a:solidFill>
                          <a:schemeClr val="dk1"/>
                        </a:solidFill>
                        <a:latin typeface="Malgun Gothic"/>
                        <a:ea typeface="Malgun Gothic"/>
                        <a:cs typeface="Malgun Gothic"/>
                        <a:sym typeface="Malgun Gothic"/>
                      </a:endParaRPr>
                    </a:p>
                  </a:txBody>
                  <a:tcPr marT="45725" marB="45725" marR="121925" marL="121925">
                    <a:lnL cap="flat" cmpd="sng" w="9525">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dk1"/>
                      </a:solidFill>
                      <a:prstDash val="dash"/>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b="0" sz="1400" u="none" cap="none" strike="noStrike">
                        <a:solidFill>
                          <a:schemeClr val="dk1"/>
                        </a:solidFill>
                        <a:latin typeface="Malgun Gothic"/>
                        <a:ea typeface="Malgun Gothic"/>
                        <a:cs typeface="Malgun Gothic"/>
                        <a:sym typeface="Malgun Gothic"/>
                      </a:endParaRPr>
                    </a:p>
                  </a:txBody>
                  <a:tcPr marT="45725" marB="45725" marR="121925" marL="1219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dk1"/>
                      </a:solidFill>
                      <a:prstDash val="dash"/>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r>
              <a:tr h="651850">
                <a:tc>
                  <a:txBody>
                    <a:bodyPr/>
                    <a:lstStyle/>
                    <a:p>
                      <a:pPr indent="0" lvl="0" marL="0" marR="0" rtl="0" algn="ctr">
                        <a:lnSpc>
                          <a:spcPct val="100000"/>
                        </a:lnSpc>
                        <a:spcBef>
                          <a:spcPts val="0"/>
                        </a:spcBef>
                        <a:spcAft>
                          <a:spcPts val="0"/>
                        </a:spcAft>
                        <a:buClr>
                          <a:srgbClr val="000000"/>
                        </a:buClr>
                        <a:buSzPts val="1400"/>
                        <a:buFont typeface="Arial"/>
                        <a:buNone/>
                      </a:pPr>
                      <a:r>
                        <a:t/>
                      </a:r>
                      <a:endParaRPr b="0" sz="1400" u="none" cap="none" strike="noStrike">
                        <a:solidFill>
                          <a:schemeClr val="dk1"/>
                        </a:solidFill>
                        <a:latin typeface="Malgun Gothic"/>
                        <a:ea typeface="Malgun Gothic"/>
                        <a:cs typeface="Malgun Gothic"/>
                        <a:sym typeface="Malgun Gothic"/>
                      </a:endParaRPr>
                    </a:p>
                  </a:txBody>
                  <a:tcPr marT="45725" marB="45725" marR="121925" marL="1219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b="0" sz="1400" u="none" cap="none" strike="noStrike">
                        <a:solidFill>
                          <a:schemeClr val="dk1"/>
                        </a:solidFill>
                        <a:latin typeface="Malgun Gothic"/>
                        <a:ea typeface="Malgun Gothic"/>
                        <a:cs typeface="Malgun Gothic"/>
                        <a:sym typeface="Malgun Gothic"/>
                      </a:endParaRPr>
                    </a:p>
                  </a:txBody>
                  <a:tcPr marT="45725" marB="45725" marR="121925" marL="1219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b="0" sz="1400" u="none" cap="none" strike="noStrike">
                        <a:solidFill>
                          <a:schemeClr val="dk1"/>
                        </a:solidFill>
                        <a:latin typeface="Malgun Gothic"/>
                        <a:ea typeface="Malgun Gothic"/>
                        <a:cs typeface="Malgun Gothic"/>
                        <a:sym typeface="Malgun Gothic"/>
                      </a:endParaRPr>
                    </a:p>
                  </a:txBody>
                  <a:tcPr marT="45725" marB="45725" marR="121925" marL="121925">
                    <a:lnL cap="flat" cmpd="sng" w="9525">
                      <a:solidFill>
                        <a:srgbClr val="000000">
                          <a:alpha val="0"/>
                        </a:srgbClr>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Malgun Gothic"/>
                          <a:ea typeface="Malgun Gothic"/>
                          <a:cs typeface="Malgun Gothic"/>
                          <a:sym typeface="Malgun Gothic"/>
                        </a:rPr>
                        <a:t>issue</a:t>
                      </a:r>
                      <a:endParaRPr sz="1400" u="none" cap="none" strike="noStrike"/>
                    </a:p>
                    <a:p>
                      <a:pPr indent="0" lvl="0" marL="0" marR="0" rtl="0" algn="ctr">
                        <a:lnSpc>
                          <a:spcPct val="100000"/>
                        </a:lnSpc>
                        <a:spcBef>
                          <a:spcPts val="0"/>
                        </a:spcBef>
                        <a:spcAft>
                          <a:spcPts val="0"/>
                        </a:spcAft>
                        <a:buClr>
                          <a:srgbClr val="000000"/>
                        </a:buClr>
                        <a:buSzPts val="1400"/>
                        <a:buFont typeface="Arial"/>
                        <a:buNone/>
                      </a:pPr>
                      <a:r>
                        <a:t/>
                      </a:r>
                      <a:endParaRPr b="0" sz="1400" u="none" cap="none" strike="noStrike">
                        <a:solidFill>
                          <a:schemeClr val="dk1"/>
                        </a:solidFill>
                        <a:latin typeface="Malgun Gothic"/>
                        <a:ea typeface="Malgun Gothic"/>
                        <a:cs typeface="Malgun Gothic"/>
                        <a:sym typeface="Malgun Gothic"/>
                      </a:endParaRPr>
                    </a:p>
                    <a:p>
                      <a:pPr indent="0" lvl="0" marL="0" marR="0" rtl="0" algn="ctr">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Malgun Gothic"/>
                          <a:ea typeface="Malgun Gothic"/>
                          <a:cs typeface="Malgun Gothic"/>
                          <a:sym typeface="Malgun Gothic"/>
                        </a:rPr>
                        <a:t>complete</a:t>
                      </a:r>
                      <a:endParaRPr b="0" sz="1400" u="none" cap="none" strike="noStrike">
                        <a:solidFill>
                          <a:schemeClr val="dk1"/>
                        </a:solidFill>
                        <a:latin typeface="Malgun Gothic"/>
                        <a:ea typeface="Malgun Gothic"/>
                        <a:cs typeface="Malgun Gothic"/>
                        <a:sym typeface="Malgun Gothic"/>
                      </a:endParaRPr>
                    </a:p>
                  </a:txBody>
                  <a:tcPr marT="45725" marB="45725" marR="121925" marL="121925">
                    <a:lnL cap="flat" cmpd="sng" w="9525">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b="0" sz="1400" u="none" cap="none" strike="noStrike">
                        <a:solidFill>
                          <a:schemeClr val="dk1"/>
                        </a:solidFill>
                        <a:latin typeface="Malgun Gothic"/>
                        <a:ea typeface="Malgun Gothic"/>
                        <a:cs typeface="Malgun Gothic"/>
                        <a:sym typeface="Malgun Gothic"/>
                      </a:endParaRPr>
                    </a:p>
                  </a:txBody>
                  <a:tcPr marT="45725" marB="45725" marR="121925" marL="1219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r>
            </a:tbl>
          </a:graphicData>
        </a:graphic>
      </p:graphicFrame>
      <p:sp>
        <p:nvSpPr>
          <p:cNvPr id="736" name="Google Shape;736;g32b10a25ec7_0_238"/>
          <p:cNvSpPr txBox="1"/>
          <p:nvPr>
            <p:ph idx="12" type="sldNum"/>
          </p:nvPr>
        </p:nvSpPr>
        <p:spPr>
          <a:xfrm>
            <a:off x="15062148" y="6217623"/>
            <a:ext cx="975467" cy="524800"/>
          </a:xfrm>
          <a:prstGeom prst="rect">
            <a:avLst/>
          </a:prstGeom>
          <a:noFill/>
          <a:ln>
            <a:noFill/>
          </a:ln>
        </p:spPr>
        <p:txBody>
          <a:bodyPr anchorCtr="0" anchor="ctr" bIns="45700" lIns="91425" spcFirstLastPara="1" rIns="91425" wrap="square" tIns="45700">
            <a:norm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
        <p:nvSpPr>
          <p:cNvPr id="737" name="Google Shape;737;g32b10a25ec7_0_238"/>
          <p:cNvSpPr txBox="1"/>
          <p:nvPr/>
        </p:nvSpPr>
        <p:spPr>
          <a:xfrm>
            <a:off x="4487825" y="5209455"/>
            <a:ext cx="3528388"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Malgun Gothic"/>
                <a:ea typeface="Malgun Gothic"/>
                <a:cs typeface="Malgun Gothic"/>
                <a:sym typeface="Malgun Gothic"/>
              </a:rPr>
              <a:t>Metadata Journaling Timeline</a:t>
            </a:r>
            <a:endParaRPr b="0" i="0" sz="1400" u="none" cap="none" strike="noStrike">
              <a:solidFill>
                <a:schemeClr val="dk1"/>
              </a:solidFill>
              <a:latin typeface="Malgun Gothic"/>
              <a:ea typeface="Malgun Gothic"/>
              <a:cs typeface="Malgun Gothic"/>
              <a:sym typeface="Malgun Gothic"/>
            </a:endParaRPr>
          </a:p>
        </p:txBody>
      </p:sp>
      <p:sp>
        <p:nvSpPr>
          <p:cNvPr id="738" name="Google Shape;738;g32b10a25ec7_0_238"/>
          <p:cNvSpPr/>
          <p:nvPr/>
        </p:nvSpPr>
        <p:spPr>
          <a:xfrm>
            <a:off x="1687200" y="2061875"/>
            <a:ext cx="818400" cy="3078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0000"/>
              </a:solidFill>
              <a:latin typeface="Open Sans"/>
              <a:ea typeface="Open Sans"/>
              <a:cs typeface="Open Sans"/>
              <a:sym typeface="Open Sans"/>
            </a:endParaRPr>
          </a:p>
        </p:txBody>
      </p:sp>
      <p:sp>
        <p:nvSpPr>
          <p:cNvPr id="739" name="Google Shape;739;g32b10a25ec7_0_238"/>
          <p:cNvSpPr/>
          <p:nvPr/>
        </p:nvSpPr>
        <p:spPr>
          <a:xfrm>
            <a:off x="3669425" y="2084525"/>
            <a:ext cx="818400" cy="3078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0000"/>
              </a:solidFill>
              <a:latin typeface="Open Sans"/>
              <a:ea typeface="Open Sans"/>
              <a:cs typeface="Open Sans"/>
              <a:sym typeface="Open Sans"/>
            </a:endParaRPr>
          </a:p>
        </p:txBody>
      </p:sp>
      <p:sp>
        <p:nvSpPr>
          <p:cNvPr id="740" name="Google Shape;740;g32b10a25ec7_0_238"/>
          <p:cNvSpPr/>
          <p:nvPr/>
        </p:nvSpPr>
        <p:spPr>
          <a:xfrm>
            <a:off x="9443875" y="2084525"/>
            <a:ext cx="818400" cy="3078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0000"/>
              </a:solidFill>
              <a:latin typeface="Open Sans"/>
              <a:ea typeface="Open Sans"/>
              <a:cs typeface="Open Sans"/>
              <a:sym typeface="Open Sans"/>
            </a:endParaRPr>
          </a:p>
        </p:txBody>
      </p:sp>
      <p:sp>
        <p:nvSpPr>
          <p:cNvPr id="741" name="Google Shape;741;g32b10a25ec7_0_238"/>
          <p:cNvSpPr/>
          <p:nvPr/>
        </p:nvSpPr>
        <p:spPr>
          <a:xfrm>
            <a:off x="1687200" y="2392325"/>
            <a:ext cx="818400" cy="3078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0000"/>
              </a:solidFill>
              <a:latin typeface="Open Sans"/>
              <a:ea typeface="Open Sans"/>
              <a:cs typeface="Open Sans"/>
              <a:sym typeface="Open Sans"/>
            </a:endParaRPr>
          </a:p>
        </p:txBody>
      </p:sp>
      <p:sp>
        <p:nvSpPr>
          <p:cNvPr id="742" name="Google Shape;742;g32b10a25ec7_0_238"/>
          <p:cNvSpPr/>
          <p:nvPr/>
        </p:nvSpPr>
        <p:spPr>
          <a:xfrm>
            <a:off x="3669425" y="2722775"/>
            <a:ext cx="818400" cy="3078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0000"/>
              </a:solidFill>
              <a:latin typeface="Open Sans"/>
              <a:ea typeface="Open Sans"/>
              <a:cs typeface="Open Sans"/>
              <a:sym typeface="Open Sans"/>
            </a:endParaRPr>
          </a:p>
        </p:txBody>
      </p:sp>
      <p:sp>
        <p:nvSpPr>
          <p:cNvPr id="743" name="Google Shape;743;g32b10a25ec7_0_238"/>
          <p:cNvSpPr/>
          <p:nvPr/>
        </p:nvSpPr>
        <p:spPr>
          <a:xfrm>
            <a:off x="9514575" y="2722775"/>
            <a:ext cx="818400" cy="3078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0000"/>
              </a:solidFill>
              <a:latin typeface="Open Sans"/>
              <a:ea typeface="Open Sans"/>
              <a:cs typeface="Open Sans"/>
              <a:sym typeface="Open Sans"/>
            </a:endParaRPr>
          </a:p>
        </p:txBody>
      </p:sp>
      <p:sp>
        <p:nvSpPr>
          <p:cNvPr id="744" name="Google Shape;744;g32b10a25ec7_0_238"/>
          <p:cNvSpPr/>
          <p:nvPr/>
        </p:nvSpPr>
        <p:spPr>
          <a:xfrm>
            <a:off x="5605800" y="3053225"/>
            <a:ext cx="818400" cy="5247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0000"/>
              </a:solidFill>
              <a:latin typeface="Open Sans"/>
              <a:ea typeface="Open Sans"/>
              <a:cs typeface="Open Sans"/>
              <a:sym typeface="Open Sans"/>
            </a:endParaRPr>
          </a:p>
        </p:txBody>
      </p:sp>
      <p:sp>
        <p:nvSpPr>
          <p:cNvPr id="745" name="Google Shape;745;g32b10a25ec7_0_238"/>
          <p:cNvSpPr/>
          <p:nvPr/>
        </p:nvSpPr>
        <p:spPr>
          <a:xfrm>
            <a:off x="7589950" y="3901825"/>
            <a:ext cx="818400" cy="3078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0000"/>
              </a:solidFill>
              <a:latin typeface="Open Sans"/>
              <a:ea typeface="Open Sans"/>
              <a:cs typeface="Open Sans"/>
              <a:sym typeface="Open Sans"/>
            </a:endParaRPr>
          </a:p>
        </p:txBody>
      </p:sp>
      <p:sp>
        <p:nvSpPr>
          <p:cNvPr id="746" name="Google Shape;746;g32b10a25ec7_0_238"/>
          <p:cNvSpPr/>
          <p:nvPr/>
        </p:nvSpPr>
        <p:spPr>
          <a:xfrm>
            <a:off x="7589950" y="4325550"/>
            <a:ext cx="818400" cy="3078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0000"/>
              </a:solidFill>
              <a:latin typeface="Open Sans"/>
              <a:ea typeface="Open Sans"/>
              <a:cs typeface="Open Sans"/>
              <a:sym typeface="Open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3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4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4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4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4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0"/>
          <p:cNvSpPr txBox="1"/>
          <p:nvPr>
            <p:ph type="title"/>
          </p:nvPr>
        </p:nvSpPr>
        <p:spPr>
          <a:xfrm>
            <a:off x="415600" y="421233"/>
            <a:ext cx="11360700" cy="11085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en-US">
                <a:solidFill>
                  <a:srgbClr val="00B050"/>
                </a:solidFill>
              </a:rPr>
              <a:t>File Attributes</a:t>
            </a:r>
            <a:endParaRPr/>
          </a:p>
        </p:txBody>
      </p:sp>
      <p:sp>
        <p:nvSpPr>
          <p:cNvPr id="105" name="Google Shape;105;p10"/>
          <p:cNvSpPr txBox="1"/>
          <p:nvPr>
            <p:ph idx="1" type="body"/>
          </p:nvPr>
        </p:nvSpPr>
        <p:spPr>
          <a:xfrm>
            <a:off x="415600" y="1633633"/>
            <a:ext cx="11360800" cy="5091632"/>
          </a:xfrm>
          <a:prstGeom prst="rect">
            <a:avLst/>
          </a:prstGeom>
          <a:noFill/>
          <a:ln>
            <a:noFill/>
          </a:ln>
        </p:spPr>
        <p:txBody>
          <a:bodyPr anchorCtr="0" anchor="t" bIns="91425" lIns="91425" spcFirstLastPara="1" rIns="91425" wrap="square" tIns="91425">
            <a:normAutofit/>
          </a:bodyPr>
          <a:lstStyle/>
          <a:p>
            <a:pPr indent="-457188" lvl="0" marL="609585" rtl="0" algn="just">
              <a:lnSpc>
                <a:spcPct val="115000"/>
              </a:lnSpc>
              <a:spcBef>
                <a:spcPts val="0"/>
              </a:spcBef>
              <a:spcAft>
                <a:spcPts val="0"/>
              </a:spcAft>
              <a:buSzPts val="1800"/>
              <a:buFont typeface="Noto Sans Symbols"/>
              <a:buChar char="▪"/>
            </a:pPr>
            <a:r>
              <a:rPr lang="en-US" sz="1600">
                <a:latin typeface="Economica"/>
                <a:ea typeface="Economica"/>
                <a:cs typeface="Economica"/>
                <a:sym typeface="Economica"/>
              </a:rPr>
              <a:t>Every file in the disk has a name and its data. In addition, all operating systems associate other information with each file, for example, the date and time the file was last modified and the file’s size. These information about the file is known as attributes of the file or metadata. The list of attributes varies considerably from system to system.</a:t>
            </a:r>
            <a:endParaRPr/>
          </a:p>
          <a:p>
            <a:pPr indent="-457188" lvl="0" marL="609585" rtl="0" algn="just">
              <a:lnSpc>
                <a:spcPct val="115000"/>
              </a:lnSpc>
              <a:spcBef>
                <a:spcPts val="0"/>
              </a:spcBef>
              <a:spcAft>
                <a:spcPts val="0"/>
              </a:spcAft>
              <a:buSzPts val="1800"/>
              <a:buFont typeface="Noto Sans Symbols"/>
              <a:buChar char="▪"/>
            </a:pPr>
            <a:r>
              <a:rPr lang="en-US" sz="1600">
                <a:latin typeface="Economica"/>
                <a:ea typeface="Economica"/>
                <a:cs typeface="Economica"/>
                <a:sym typeface="Economica"/>
              </a:rPr>
              <a:t>Information about files are kept in the directory structure, which is maintained on the disk.</a:t>
            </a:r>
            <a:endParaRPr/>
          </a:p>
          <a:p>
            <a:pPr indent="-457188" lvl="0" marL="609585" rtl="0" algn="just">
              <a:lnSpc>
                <a:spcPct val="115000"/>
              </a:lnSpc>
              <a:spcBef>
                <a:spcPts val="0"/>
              </a:spcBef>
              <a:spcAft>
                <a:spcPts val="0"/>
              </a:spcAft>
              <a:buSzPts val="1800"/>
              <a:buFont typeface="Noto Sans Symbols"/>
              <a:buChar char="▪"/>
            </a:pPr>
            <a:r>
              <a:rPr lang="en-US" sz="1600">
                <a:latin typeface="Economica"/>
                <a:ea typeface="Economica"/>
                <a:cs typeface="Economica"/>
                <a:sym typeface="Economica"/>
              </a:rPr>
              <a:t>Some of common attributes of files maintained by almost every OS are discussed below:</a:t>
            </a:r>
            <a:endParaRPr/>
          </a:p>
          <a:p>
            <a:pPr indent="-423323" lvl="1" marL="1219170" rtl="0" algn="just">
              <a:lnSpc>
                <a:spcPct val="115000"/>
              </a:lnSpc>
              <a:spcBef>
                <a:spcPts val="0"/>
              </a:spcBef>
              <a:spcAft>
                <a:spcPts val="0"/>
              </a:spcAft>
              <a:buSzPts val="1400"/>
              <a:buFont typeface="Noto Sans Symbols"/>
              <a:buChar char="▪"/>
            </a:pPr>
            <a:r>
              <a:rPr b="1" lang="en-US">
                <a:latin typeface="Economica"/>
                <a:ea typeface="Economica"/>
                <a:cs typeface="Economica"/>
                <a:sym typeface="Economica"/>
              </a:rPr>
              <a:t>Name: </a:t>
            </a:r>
            <a:r>
              <a:rPr lang="en-US">
                <a:latin typeface="Economica"/>
                <a:ea typeface="Economica"/>
                <a:cs typeface="Economica"/>
                <a:sym typeface="Economica"/>
              </a:rPr>
              <a:t>The symbolic file name is the only information kept in human readable form.</a:t>
            </a:r>
            <a:endParaRPr/>
          </a:p>
          <a:p>
            <a:pPr indent="-423323" lvl="1" marL="1219170" rtl="0" algn="just">
              <a:lnSpc>
                <a:spcPct val="115000"/>
              </a:lnSpc>
              <a:spcBef>
                <a:spcPts val="0"/>
              </a:spcBef>
              <a:spcAft>
                <a:spcPts val="0"/>
              </a:spcAft>
              <a:buSzPts val="1400"/>
              <a:buFont typeface="Noto Sans Symbols"/>
              <a:buChar char="▪"/>
            </a:pPr>
            <a:r>
              <a:rPr b="1" lang="en-US">
                <a:latin typeface="Economica"/>
                <a:ea typeface="Economica"/>
                <a:cs typeface="Economica"/>
                <a:sym typeface="Economica"/>
              </a:rPr>
              <a:t>Identifier: </a:t>
            </a:r>
            <a:r>
              <a:rPr lang="en-US">
                <a:latin typeface="Economica"/>
                <a:ea typeface="Economica"/>
                <a:cs typeface="Economica"/>
                <a:sym typeface="Economica"/>
              </a:rPr>
              <a:t>This unique tag, usually a number, identifies the file within the file system; it is the non-human-readable name for the file.</a:t>
            </a:r>
            <a:endParaRPr/>
          </a:p>
          <a:p>
            <a:pPr indent="-423323" lvl="1" marL="1219170" rtl="0" algn="just">
              <a:lnSpc>
                <a:spcPct val="115000"/>
              </a:lnSpc>
              <a:spcBef>
                <a:spcPts val="0"/>
              </a:spcBef>
              <a:spcAft>
                <a:spcPts val="0"/>
              </a:spcAft>
              <a:buSzPts val="1400"/>
              <a:buFont typeface="Noto Sans Symbols"/>
              <a:buChar char="▪"/>
            </a:pPr>
            <a:r>
              <a:rPr b="1" lang="en-US">
                <a:latin typeface="Economica"/>
                <a:ea typeface="Economica"/>
                <a:cs typeface="Economica"/>
                <a:sym typeface="Economica"/>
              </a:rPr>
              <a:t>Type or Extensions: </a:t>
            </a:r>
            <a:r>
              <a:rPr lang="en-US">
                <a:latin typeface="Economica"/>
                <a:ea typeface="Economica"/>
                <a:cs typeface="Economica"/>
                <a:sym typeface="Economica"/>
              </a:rPr>
              <a:t>This information is needed for systems that support different types of files.</a:t>
            </a:r>
            <a:endParaRPr/>
          </a:p>
          <a:p>
            <a:pPr indent="-423323" lvl="1" marL="1219170" rtl="0" algn="just">
              <a:lnSpc>
                <a:spcPct val="115000"/>
              </a:lnSpc>
              <a:spcBef>
                <a:spcPts val="0"/>
              </a:spcBef>
              <a:spcAft>
                <a:spcPts val="0"/>
              </a:spcAft>
              <a:buSzPts val="1400"/>
              <a:buFont typeface="Noto Sans Symbols"/>
              <a:buChar char="▪"/>
            </a:pPr>
            <a:r>
              <a:rPr b="1" lang="en-US">
                <a:latin typeface="Economica"/>
                <a:ea typeface="Economica"/>
                <a:cs typeface="Economica"/>
                <a:sym typeface="Economica"/>
              </a:rPr>
              <a:t>Location: </a:t>
            </a:r>
            <a:r>
              <a:rPr lang="en-US">
                <a:latin typeface="Economica"/>
                <a:ea typeface="Economica"/>
                <a:cs typeface="Economica"/>
                <a:sym typeface="Economica"/>
              </a:rPr>
              <a:t>This information is a pointer to a device and to the location of the file on that device.</a:t>
            </a:r>
            <a:endParaRPr/>
          </a:p>
          <a:p>
            <a:pPr indent="-423323" lvl="1" marL="1219170" rtl="0" algn="just">
              <a:lnSpc>
                <a:spcPct val="115000"/>
              </a:lnSpc>
              <a:spcBef>
                <a:spcPts val="0"/>
              </a:spcBef>
              <a:spcAft>
                <a:spcPts val="0"/>
              </a:spcAft>
              <a:buSzPts val="1400"/>
              <a:buFont typeface="Noto Sans Symbols"/>
              <a:buChar char="▪"/>
            </a:pPr>
            <a:r>
              <a:rPr b="1" lang="en-US">
                <a:latin typeface="Economica"/>
                <a:ea typeface="Economica"/>
                <a:cs typeface="Economica"/>
                <a:sym typeface="Economica"/>
              </a:rPr>
              <a:t>Size: </a:t>
            </a:r>
            <a:r>
              <a:rPr lang="en-US">
                <a:latin typeface="Economica"/>
                <a:ea typeface="Economica"/>
                <a:cs typeface="Economica"/>
                <a:sym typeface="Economica"/>
              </a:rPr>
              <a:t>The current size of the file (in bytes, words, or blocks) and possibly the maximum allowed size are included in this attribute.</a:t>
            </a:r>
            <a:endParaRPr/>
          </a:p>
          <a:p>
            <a:pPr indent="-423323" lvl="1" marL="1219170" rtl="0" algn="just">
              <a:lnSpc>
                <a:spcPct val="115000"/>
              </a:lnSpc>
              <a:spcBef>
                <a:spcPts val="0"/>
              </a:spcBef>
              <a:spcAft>
                <a:spcPts val="0"/>
              </a:spcAft>
              <a:buSzPts val="1400"/>
              <a:buFont typeface="Noto Sans Symbols"/>
              <a:buChar char="▪"/>
            </a:pPr>
            <a:r>
              <a:rPr b="1" lang="en-US">
                <a:latin typeface="Economica"/>
                <a:ea typeface="Economica"/>
                <a:cs typeface="Economica"/>
                <a:sym typeface="Economica"/>
              </a:rPr>
              <a:t>Protection: </a:t>
            </a:r>
            <a:r>
              <a:rPr lang="en-US">
                <a:latin typeface="Economica"/>
                <a:ea typeface="Economica"/>
                <a:cs typeface="Economica"/>
                <a:sym typeface="Economica"/>
              </a:rPr>
              <a:t>Access-control information determines who can do reading, writing, executing, and so on.</a:t>
            </a:r>
            <a:endParaRPr/>
          </a:p>
          <a:p>
            <a:pPr indent="-423323" lvl="1" marL="1219170" rtl="0" algn="just">
              <a:lnSpc>
                <a:spcPct val="115000"/>
              </a:lnSpc>
              <a:spcBef>
                <a:spcPts val="0"/>
              </a:spcBef>
              <a:spcAft>
                <a:spcPts val="0"/>
              </a:spcAft>
              <a:buSzPts val="1400"/>
              <a:buFont typeface="Noto Sans Symbols"/>
              <a:buChar char="▪"/>
            </a:pPr>
            <a:r>
              <a:rPr b="1" lang="en-US">
                <a:latin typeface="Economica"/>
                <a:ea typeface="Economica"/>
                <a:cs typeface="Economica"/>
                <a:sym typeface="Economica"/>
              </a:rPr>
              <a:t>Time, date, and user identification: </a:t>
            </a:r>
            <a:r>
              <a:rPr lang="en-US">
                <a:latin typeface="Economica"/>
                <a:ea typeface="Economica"/>
                <a:cs typeface="Economica"/>
                <a:sym typeface="Economica"/>
              </a:rPr>
              <a:t>This information may be kept for creation, last modification, and last use. These data can be useful for protection, security, and usage monitoring.</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1"/>
          <p:cNvSpPr txBox="1"/>
          <p:nvPr>
            <p:ph type="title"/>
          </p:nvPr>
        </p:nvSpPr>
        <p:spPr>
          <a:xfrm>
            <a:off x="415600" y="421233"/>
            <a:ext cx="11360700" cy="11085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en-US">
                <a:solidFill>
                  <a:srgbClr val="00B050"/>
                </a:solidFill>
              </a:rPr>
              <a:t>File Attributes</a:t>
            </a:r>
            <a:endParaRPr/>
          </a:p>
        </p:txBody>
      </p:sp>
      <p:pic>
        <p:nvPicPr>
          <p:cNvPr descr="A screenshot of a computer&#10;&#10;Description automatically generated" id="111" name="Google Shape;111;p11"/>
          <p:cNvPicPr preferRelativeResize="0"/>
          <p:nvPr/>
        </p:nvPicPr>
        <p:blipFill rotWithShape="1">
          <a:blip r:embed="rId3">
            <a:alphaModFix/>
          </a:blip>
          <a:srcRect b="0" l="0" r="0" t="0"/>
          <a:stretch/>
        </p:blipFill>
        <p:spPr>
          <a:xfrm>
            <a:off x="4429432" y="1529633"/>
            <a:ext cx="3333135" cy="520546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2"/>
          <p:cNvSpPr txBox="1"/>
          <p:nvPr>
            <p:ph type="title"/>
          </p:nvPr>
        </p:nvSpPr>
        <p:spPr>
          <a:xfrm>
            <a:off x="415600" y="421233"/>
            <a:ext cx="11360700" cy="11085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en-US">
                <a:solidFill>
                  <a:srgbClr val="00B050"/>
                </a:solidFill>
              </a:rPr>
              <a:t>File Operations</a:t>
            </a:r>
            <a:endParaRPr/>
          </a:p>
        </p:txBody>
      </p:sp>
      <p:sp>
        <p:nvSpPr>
          <p:cNvPr id="117" name="Google Shape;117;p12"/>
          <p:cNvSpPr txBox="1"/>
          <p:nvPr>
            <p:ph idx="1" type="body"/>
          </p:nvPr>
        </p:nvSpPr>
        <p:spPr>
          <a:xfrm>
            <a:off x="415600" y="1633633"/>
            <a:ext cx="11360800" cy="5091632"/>
          </a:xfrm>
          <a:prstGeom prst="rect">
            <a:avLst/>
          </a:prstGeom>
          <a:noFill/>
          <a:ln>
            <a:noFill/>
          </a:ln>
        </p:spPr>
        <p:txBody>
          <a:bodyPr anchorCtr="0" anchor="t" bIns="91425" lIns="91425" spcFirstLastPara="1" rIns="91425" wrap="square" tIns="91425">
            <a:normAutofit/>
          </a:bodyPr>
          <a:lstStyle/>
          <a:p>
            <a:pPr indent="-457188" lvl="0" marL="609585" rtl="0" algn="just">
              <a:lnSpc>
                <a:spcPct val="115000"/>
              </a:lnSpc>
              <a:spcBef>
                <a:spcPts val="0"/>
              </a:spcBef>
              <a:spcAft>
                <a:spcPts val="0"/>
              </a:spcAft>
              <a:buSzPts val="1800"/>
              <a:buFont typeface="Noto Sans Symbols"/>
              <a:buChar char="▪"/>
            </a:pPr>
            <a:r>
              <a:rPr b="1" lang="en-US" sz="1600">
                <a:latin typeface="Economica"/>
                <a:ea typeface="Economica"/>
                <a:cs typeface="Economica"/>
                <a:sym typeface="Economica"/>
              </a:rPr>
              <a:t>Creating: </a:t>
            </a:r>
            <a:r>
              <a:rPr lang="en-US" sz="1600">
                <a:latin typeface="Economica"/>
                <a:ea typeface="Economica"/>
                <a:cs typeface="Economica"/>
                <a:sym typeface="Economica"/>
              </a:rPr>
              <a:t>Creates a file with all of its attributes or metadata.</a:t>
            </a:r>
            <a:endParaRPr/>
          </a:p>
          <a:p>
            <a:pPr indent="-457188" lvl="0" marL="609585" rtl="0" algn="just">
              <a:lnSpc>
                <a:spcPct val="115000"/>
              </a:lnSpc>
              <a:spcBef>
                <a:spcPts val="0"/>
              </a:spcBef>
              <a:spcAft>
                <a:spcPts val="0"/>
              </a:spcAft>
              <a:buSzPts val="1800"/>
              <a:buFont typeface="Noto Sans Symbols"/>
              <a:buChar char="▪"/>
            </a:pPr>
            <a:r>
              <a:rPr b="1" lang="en-US" sz="1600">
                <a:latin typeface="Economica"/>
                <a:ea typeface="Economica"/>
                <a:cs typeface="Economica"/>
                <a:sym typeface="Economica"/>
              </a:rPr>
              <a:t>Reading: </a:t>
            </a:r>
            <a:r>
              <a:rPr lang="en-US" sz="1600">
                <a:latin typeface="Economica"/>
                <a:ea typeface="Economica"/>
                <a:cs typeface="Economica"/>
                <a:sym typeface="Economica"/>
              </a:rPr>
              <a:t>Reads data from a file.</a:t>
            </a:r>
            <a:endParaRPr/>
          </a:p>
          <a:p>
            <a:pPr indent="-457188" lvl="0" marL="609585" rtl="0" algn="just">
              <a:lnSpc>
                <a:spcPct val="115000"/>
              </a:lnSpc>
              <a:spcBef>
                <a:spcPts val="0"/>
              </a:spcBef>
              <a:spcAft>
                <a:spcPts val="0"/>
              </a:spcAft>
              <a:buSzPts val="1800"/>
              <a:buFont typeface="Noto Sans Symbols"/>
              <a:buChar char="▪"/>
            </a:pPr>
            <a:r>
              <a:rPr b="1" lang="en-US" sz="1600">
                <a:latin typeface="Economica"/>
                <a:ea typeface="Economica"/>
                <a:cs typeface="Economica"/>
                <a:sym typeface="Economica"/>
              </a:rPr>
              <a:t>Writing: </a:t>
            </a:r>
            <a:r>
              <a:rPr lang="en-US" sz="1600">
                <a:latin typeface="Economica"/>
                <a:ea typeface="Economica"/>
                <a:cs typeface="Economica"/>
                <a:sym typeface="Economica"/>
              </a:rPr>
              <a:t>Edits or modifies a file.</a:t>
            </a:r>
            <a:endParaRPr/>
          </a:p>
          <a:p>
            <a:pPr indent="-457188" lvl="0" marL="609585" rtl="0" algn="just">
              <a:lnSpc>
                <a:spcPct val="115000"/>
              </a:lnSpc>
              <a:spcBef>
                <a:spcPts val="0"/>
              </a:spcBef>
              <a:spcAft>
                <a:spcPts val="0"/>
              </a:spcAft>
              <a:buSzPts val="1800"/>
              <a:buFont typeface="Noto Sans Symbols"/>
              <a:buChar char="▪"/>
            </a:pPr>
            <a:r>
              <a:rPr b="1" lang="en-US" sz="1600">
                <a:latin typeface="Economica"/>
                <a:ea typeface="Economica"/>
                <a:cs typeface="Economica"/>
                <a:sym typeface="Economica"/>
              </a:rPr>
              <a:t>Deleting: </a:t>
            </a:r>
            <a:r>
              <a:rPr lang="en-US" sz="1600">
                <a:latin typeface="Economica"/>
                <a:ea typeface="Economica"/>
                <a:cs typeface="Economica"/>
                <a:sym typeface="Economica"/>
              </a:rPr>
              <a:t>Removes a file alongside its all attributes.</a:t>
            </a:r>
            <a:endParaRPr/>
          </a:p>
          <a:p>
            <a:pPr indent="-457188" lvl="0" marL="609585" rtl="0" algn="just">
              <a:lnSpc>
                <a:spcPct val="115000"/>
              </a:lnSpc>
              <a:spcBef>
                <a:spcPts val="0"/>
              </a:spcBef>
              <a:spcAft>
                <a:spcPts val="0"/>
              </a:spcAft>
              <a:buSzPts val="1800"/>
              <a:buFont typeface="Noto Sans Symbols"/>
              <a:buChar char="▪"/>
            </a:pPr>
            <a:r>
              <a:rPr b="1" lang="en-US" sz="1600">
                <a:latin typeface="Economica"/>
                <a:ea typeface="Economica"/>
                <a:cs typeface="Economica"/>
                <a:sym typeface="Economica"/>
              </a:rPr>
              <a:t>Truncating: </a:t>
            </a:r>
            <a:r>
              <a:rPr lang="en-US" sz="1600">
                <a:latin typeface="Economica"/>
                <a:ea typeface="Economica"/>
                <a:cs typeface="Economica"/>
                <a:sym typeface="Economica"/>
              </a:rPr>
              <a:t>Removes information from a file. It does not remove attribute of the file.</a:t>
            </a:r>
            <a:endParaRPr/>
          </a:p>
          <a:p>
            <a:pPr indent="-457188" lvl="0" marL="609585" rtl="0" algn="just">
              <a:lnSpc>
                <a:spcPct val="115000"/>
              </a:lnSpc>
              <a:spcBef>
                <a:spcPts val="0"/>
              </a:spcBef>
              <a:spcAft>
                <a:spcPts val="0"/>
              </a:spcAft>
              <a:buSzPts val="1800"/>
              <a:buFont typeface="Noto Sans Symbols"/>
              <a:buChar char="▪"/>
            </a:pPr>
            <a:r>
              <a:rPr b="1" lang="en-US" sz="1600">
                <a:latin typeface="Economica"/>
                <a:ea typeface="Economica"/>
                <a:cs typeface="Economica"/>
                <a:sym typeface="Economica"/>
              </a:rPr>
              <a:t>Repositioning: </a:t>
            </a:r>
            <a:r>
              <a:rPr lang="en-US" sz="1600">
                <a:latin typeface="Economica"/>
                <a:ea typeface="Economica"/>
                <a:cs typeface="Economica"/>
                <a:sym typeface="Economica"/>
              </a:rPr>
              <a:t>Changes the position of the pointer within a file during IO operations.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2024-03-16T13:59:37Z</dcterms:created>
  <dc:creator>Badrul Hossain</dc:creator>
</cp:coreProperties>
</file>