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1" r:id="rId1"/>
    <p:sldMasterId id="2147483695" r:id="rId2"/>
    <p:sldMasterId id="2147483708" r:id="rId3"/>
    <p:sldMasterId id="2147483717" r:id="rId4"/>
  </p:sldMasterIdLst>
  <p:notesMasterIdLst>
    <p:notesMasterId r:id="rId10"/>
  </p:notesMasterIdLst>
  <p:sldIdLst>
    <p:sldId id="2522" r:id="rId5"/>
    <p:sldId id="2463" r:id="rId6"/>
    <p:sldId id="2464" r:id="rId7"/>
    <p:sldId id="2425" r:id="rId8"/>
    <p:sldId id="24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ji Fujimori (藤森 源司)" initials="GF(源" lastIdx="3" clrIdx="0">
    <p:extLst>
      <p:ext uri="{19B8F6BF-5375-455C-9EA6-DF929625EA0E}">
        <p15:presenceInfo xmlns:p15="http://schemas.microsoft.com/office/powerpoint/2012/main" userId="Genji Fujimori (藤森 源司)" providerId="None"/>
      </p:ext>
    </p:extLst>
  </p:cmAuthor>
  <p:cmAuthor id="2" name="Microsoft Office User" initials="MOU" lastIdx="3" clrIdx="1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FED"/>
    <a:srgbClr val="3CA05C"/>
    <a:srgbClr val="1E1E1E"/>
    <a:srgbClr val="F03E24"/>
    <a:srgbClr val="221E1F"/>
    <a:srgbClr val="BEBFBD"/>
    <a:srgbClr val="FFBC00"/>
    <a:srgbClr val="FFFFFF"/>
    <a:srgbClr val="31A353"/>
    <a:srgbClr val="E5F5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1339"/>
    <p:restoredTop sz="55087"/>
  </p:normalViewPr>
  <p:slideViewPr>
    <p:cSldViewPr snapToGrid="0" snapToObjects="1" showGuides="1">
      <p:cViewPr varScale="1">
        <p:scale>
          <a:sx n="93" d="100"/>
          <a:sy n="93" d="100"/>
        </p:scale>
        <p:origin x="240" y="1832"/>
      </p:cViewPr>
      <p:guideLst/>
    </p:cSldViewPr>
  </p:slideViewPr>
  <p:outlineViewPr>
    <p:cViewPr>
      <p:scale>
        <a:sx n="33" d="100"/>
        <a:sy n="33" d="100"/>
      </p:scale>
      <p:origin x="0" y="-61104"/>
    </p:cViewPr>
  </p:outlineViewPr>
  <p:notesTextViewPr>
    <p:cViewPr>
      <p:scale>
        <a:sx n="185" d="100"/>
        <a:sy n="185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1" i="0">
                <a:latin typeface="Proxima Soft" panose="0200050603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1" i="0">
                <a:latin typeface="Proxima Soft" panose="02000506030000020004" pitchFamily="2" charset="0"/>
              </a:defRPr>
            </a:lvl1pPr>
          </a:lstStyle>
          <a:p>
            <a:fld id="{17E4851C-EC11-EE47-B54D-D863EF5ED85D}" type="datetimeFigureOut">
              <a:rPr lang="en-US" smtClean="0"/>
              <a:pPr/>
              <a:t>3/2/21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1" i="0">
                <a:latin typeface="Proxima Soft" panose="0200050603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1" i="0">
                <a:latin typeface="Proxima Soft" panose="02000506030000020004" pitchFamily="2" charset="0"/>
              </a:defRPr>
            </a:lvl1pPr>
          </a:lstStyle>
          <a:p>
            <a:fld id="{459E1432-67F2-8E4D-9C6D-89CE7AAB9B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63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1" i="0" kern="1200">
        <a:solidFill>
          <a:schemeClr val="tx1"/>
        </a:solidFill>
        <a:latin typeface="Proxima Soft" panose="02000506030000020004" pitchFamily="2" charset="0"/>
        <a:ea typeface="+mn-ea"/>
        <a:cs typeface="+mn-cs"/>
      </a:defRPr>
    </a:lvl1pPr>
    <a:lvl2pPr marL="457200" algn="l" defTabSz="914400" rtl="0" eaLnBrk="1" latinLnBrk="0" hangingPunct="1">
      <a:defRPr sz="1200" b="1" i="0" kern="1200">
        <a:solidFill>
          <a:schemeClr val="tx1"/>
        </a:solidFill>
        <a:latin typeface="Proxima Soft" panose="02000506030000020004" pitchFamily="2" charset="0"/>
        <a:ea typeface="+mn-ea"/>
        <a:cs typeface="+mn-cs"/>
      </a:defRPr>
    </a:lvl2pPr>
    <a:lvl3pPr marL="914400" algn="l" defTabSz="914400" rtl="0" eaLnBrk="1" latinLnBrk="0" hangingPunct="1">
      <a:defRPr sz="1200" b="1" i="0" kern="1200">
        <a:solidFill>
          <a:schemeClr val="tx1"/>
        </a:solidFill>
        <a:latin typeface="Proxima Soft" panose="02000506030000020004" pitchFamily="2" charset="0"/>
        <a:ea typeface="+mn-ea"/>
        <a:cs typeface="+mn-cs"/>
      </a:defRPr>
    </a:lvl3pPr>
    <a:lvl4pPr marL="1371600" algn="l" defTabSz="914400" rtl="0" eaLnBrk="1" latinLnBrk="0" hangingPunct="1">
      <a:defRPr sz="1200" b="1" i="0" kern="1200">
        <a:solidFill>
          <a:schemeClr val="tx1"/>
        </a:solidFill>
        <a:latin typeface="Proxima Soft" panose="02000506030000020004" pitchFamily="2" charset="0"/>
        <a:ea typeface="+mn-ea"/>
        <a:cs typeface="+mn-cs"/>
      </a:defRPr>
    </a:lvl4pPr>
    <a:lvl5pPr marL="1828800" algn="l" defTabSz="914400" rtl="0" eaLnBrk="1" latinLnBrk="0" hangingPunct="1">
      <a:defRPr sz="1200" b="1" i="0" kern="1200">
        <a:solidFill>
          <a:schemeClr val="tx1"/>
        </a:solidFill>
        <a:latin typeface="Proxima Soft" panose="02000506030000020004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9E1432-67F2-8E4D-9C6D-89CE7AAB9B4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79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9E1432-67F2-8E4D-9C6D-89CE7AAB9B4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6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9E1432-67F2-8E4D-9C6D-89CE7AAB9B4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81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: Titl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Proxima Soft" panose="02000506030000020004" pitchFamily="2" charset="0"/>
              </a:defRPr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>
                <a:latin typeface="Proxima Soft" panose="02000506030000020004" pitchFamily="2" charset="0"/>
              </a:defRPr>
            </a:lvl1pPr>
          </a:lstStyle>
          <a:p>
            <a:fld id="{BFC65D4B-7918-401B-9616-52A4FEC7F1D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bk object 16">
            <a:extLst>
              <a:ext uri="{FF2B5EF4-FFF2-40B4-BE49-F238E27FC236}">
                <a16:creationId xmlns:a16="http://schemas.microsoft.com/office/drawing/2014/main" id="{3ACF61FA-F36F-48FF-9164-7B7C105B9495}"/>
              </a:ext>
            </a:extLst>
          </p:cNvPr>
          <p:cNvSpPr/>
          <p:nvPr userDrawn="1"/>
        </p:nvSpPr>
        <p:spPr>
          <a:xfrm>
            <a:off x="0" y="0"/>
            <a:ext cx="11130855" cy="6858000"/>
          </a:xfrm>
          <a:custGeom>
            <a:avLst/>
            <a:gdLst/>
            <a:ahLst/>
            <a:cxnLst/>
            <a:rect l="l" t="t" r="r" b="b"/>
            <a:pathLst>
              <a:path w="15830550" h="9753600">
                <a:moveTo>
                  <a:pt x="15830147" y="0"/>
                </a:moveTo>
                <a:lnTo>
                  <a:pt x="0" y="0"/>
                </a:lnTo>
                <a:lnTo>
                  <a:pt x="0" y="9753599"/>
                </a:lnTo>
                <a:lnTo>
                  <a:pt x="7678807" y="9753599"/>
                </a:lnTo>
                <a:lnTo>
                  <a:pt x="15608710" y="4959319"/>
                </a:lnTo>
                <a:lnTo>
                  <a:pt x="15648317" y="4932451"/>
                </a:lnTo>
                <a:lnTo>
                  <a:pt x="15684531" y="4901961"/>
                </a:lnTo>
                <a:lnTo>
                  <a:pt x="15717168" y="4868171"/>
                </a:lnTo>
                <a:lnTo>
                  <a:pt x="15746046" y="4831408"/>
                </a:lnTo>
                <a:lnTo>
                  <a:pt x="15770982" y="4791997"/>
                </a:lnTo>
                <a:lnTo>
                  <a:pt x="15791795" y="4750261"/>
                </a:lnTo>
                <a:lnTo>
                  <a:pt x="15808300" y="4706526"/>
                </a:lnTo>
                <a:lnTo>
                  <a:pt x="15820315" y="4661116"/>
                </a:lnTo>
                <a:lnTo>
                  <a:pt x="15827659" y="4614356"/>
                </a:lnTo>
                <a:lnTo>
                  <a:pt x="15830147" y="4566572"/>
                </a:lnTo>
                <a:lnTo>
                  <a:pt x="15830147" y="0"/>
                </a:lnTo>
                <a:close/>
              </a:path>
            </a:pathLst>
          </a:custGeom>
          <a:solidFill>
            <a:srgbClr val="EF3F24"/>
          </a:solidFill>
        </p:spPr>
        <p:txBody>
          <a:bodyPr wrap="square" lIns="0" tIns="0" rIns="0" bIns="0" rtlCol="0"/>
          <a:lstStyle/>
          <a:p>
            <a:endParaRPr b="1" i="0">
              <a:latin typeface="Proxima Soft" panose="02000506030000020004" pitchFamily="2" charset="0"/>
            </a:endParaRP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8995E584-05CA-4D9A-9575-C18C8D530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0056" y="1324844"/>
            <a:ext cx="5291926" cy="2769175"/>
          </a:xfrm>
        </p:spPr>
        <p:txBody>
          <a:bodyPr anchor="t">
            <a:normAutofit/>
          </a:bodyPr>
          <a:lstStyle>
            <a:lvl1pPr marL="0" indent="0" algn="l">
              <a:buNone/>
              <a:defRPr sz="6000" b="1" i="0">
                <a:solidFill>
                  <a:schemeClr val="bg1"/>
                </a:solidFill>
                <a:latin typeface="Proxima Soft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8" name="Picture 37" descr="A close up of a guitar&#10;&#10;Description generated with high confidence">
            <a:extLst>
              <a:ext uri="{FF2B5EF4-FFF2-40B4-BE49-F238E27FC236}">
                <a16:creationId xmlns:a16="http://schemas.microsoft.com/office/drawing/2014/main" id="{2F1289F5-FE20-4A37-95B1-53E9C5721C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6527"/>
          <a:stretch/>
        </p:blipFill>
        <p:spPr>
          <a:xfrm>
            <a:off x="7279207" y="152400"/>
            <a:ext cx="4912793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889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E27001E5-3D6E-024C-A4F5-85E745265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 i="0">
                <a:latin typeface="Proxima Soft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18BEE61-6B30-504A-B3F7-EF12334A4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b="0" i="0">
                <a:latin typeface="Proxima Soft" panose="02000506030000020004" pitchFamily="2" charset="0"/>
              </a:defRPr>
            </a:lvl1pPr>
            <a:lvl2pPr>
              <a:defRPr b="0" i="0">
                <a:latin typeface="Proxima Soft" panose="02000506030000020004" pitchFamily="2" charset="0"/>
              </a:defRPr>
            </a:lvl2pPr>
            <a:lvl3pPr>
              <a:defRPr b="0" i="0">
                <a:latin typeface="Proxima Soft" panose="02000506030000020004" pitchFamily="2" charset="0"/>
              </a:defRPr>
            </a:lvl3pPr>
            <a:lvl4pPr>
              <a:defRPr b="0" i="0">
                <a:latin typeface="Proxima Soft" panose="02000506030000020004" pitchFamily="2" charset="0"/>
              </a:defRPr>
            </a:lvl4pPr>
            <a:lvl5pPr>
              <a:defRPr b="0" i="0">
                <a:latin typeface="Proxima Soft" panose="0200050603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C07EF3-277B-0E4A-8448-1153CF622C3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b="1" i="0">
                <a:latin typeface="Proxima Soft" panose="02000506030000020004" pitchFamily="2" charset="0"/>
              </a:defRPr>
            </a:lvl1pPr>
          </a:lstStyle>
          <a:p>
            <a:fld id="{81AE1639-0FE7-BE43-816C-BFA93E846C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5C5E37-9CEE-C344-B977-74640182424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39020" y="69057"/>
            <a:ext cx="2743200" cy="457200"/>
          </a:xfrm>
        </p:spPr>
        <p:txBody>
          <a:bodyPr/>
          <a:lstStyle>
            <a:lvl1pPr marL="0" indent="0" algn="ctr">
              <a:buNone/>
              <a:defRPr b="1" i="0">
                <a:solidFill>
                  <a:schemeClr val="bg1"/>
                </a:solidFill>
                <a:latin typeface="Proxima Soft" panose="02000506030000020004" pitchFamily="2" charset="0"/>
              </a:defRPr>
            </a:lvl1pPr>
            <a:lvl2pPr marL="457200" indent="0" algn="ctr">
              <a:buNone/>
              <a:defRPr b="1" i="0">
                <a:solidFill>
                  <a:schemeClr val="bg1"/>
                </a:solidFill>
                <a:latin typeface="Proxima Soft" panose="02000506030000020004" pitchFamily="2" charset="0"/>
              </a:defRPr>
            </a:lvl2pPr>
            <a:lvl3pPr marL="914400" indent="0" algn="ctr">
              <a:buNone/>
              <a:defRPr b="1" i="0">
                <a:solidFill>
                  <a:schemeClr val="bg1"/>
                </a:solidFill>
                <a:latin typeface="Proxima Soft" panose="02000506030000020004" pitchFamily="2" charset="0"/>
              </a:defRPr>
            </a:lvl3pPr>
            <a:lvl4pPr marL="1371600" indent="0" algn="ctr">
              <a:buNone/>
              <a:defRPr b="1" i="0">
                <a:solidFill>
                  <a:schemeClr val="bg1"/>
                </a:solidFill>
                <a:latin typeface="Proxima Soft" panose="02000506030000020004" pitchFamily="2" charset="0"/>
              </a:defRPr>
            </a:lvl4pPr>
            <a:lvl5pPr marL="1828800" indent="0" algn="ctr">
              <a:buNone/>
              <a:defRPr b="1" i="0">
                <a:solidFill>
                  <a:schemeClr val="bg1"/>
                </a:solidFill>
                <a:latin typeface="Proxima Soft" panose="0200050603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365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2B7ED-D215-A548-8005-C98B37253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Proxima Soft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36F97-751F-4F48-B02A-A2E9ABE60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="0" i="0">
                <a:latin typeface="Proxima Soft" panose="02000506030000020004" pitchFamily="2" charset="0"/>
              </a:defRPr>
            </a:lvl1pPr>
            <a:lvl2pPr>
              <a:defRPr b="0" i="0">
                <a:latin typeface="Proxima Soft" panose="02000506030000020004" pitchFamily="2" charset="0"/>
              </a:defRPr>
            </a:lvl2pPr>
            <a:lvl3pPr>
              <a:defRPr b="0" i="0">
                <a:latin typeface="Proxima Soft" panose="02000506030000020004" pitchFamily="2" charset="0"/>
              </a:defRPr>
            </a:lvl3pPr>
            <a:lvl4pPr>
              <a:defRPr b="0" i="0">
                <a:latin typeface="Proxima Soft" panose="02000506030000020004" pitchFamily="2" charset="0"/>
              </a:defRPr>
            </a:lvl4pPr>
            <a:lvl5pPr>
              <a:defRPr b="0" i="0">
                <a:latin typeface="Proxima Soft" panose="0200050603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F04FB-CEAF-0F4F-975B-82E27E629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="0" i="0">
                <a:latin typeface="Proxima Soft" panose="02000506030000020004" pitchFamily="2" charset="0"/>
              </a:defRPr>
            </a:lvl1pPr>
            <a:lvl2pPr>
              <a:defRPr b="0" i="0">
                <a:latin typeface="Proxima Soft" panose="02000506030000020004" pitchFamily="2" charset="0"/>
              </a:defRPr>
            </a:lvl2pPr>
            <a:lvl3pPr>
              <a:defRPr b="0" i="0">
                <a:latin typeface="Proxima Soft" panose="02000506030000020004" pitchFamily="2" charset="0"/>
              </a:defRPr>
            </a:lvl3pPr>
            <a:lvl4pPr>
              <a:defRPr b="0" i="0">
                <a:latin typeface="Proxima Soft" panose="02000506030000020004" pitchFamily="2" charset="0"/>
              </a:defRPr>
            </a:lvl4pPr>
            <a:lvl5pPr>
              <a:defRPr b="0" i="0">
                <a:latin typeface="Proxima Soft" panose="0200050603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B0642A0-E261-334B-9750-60114D2F9C0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b="1" i="0">
                <a:latin typeface="Proxima Soft" panose="02000506030000020004" pitchFamily="2" charset="0"/>
              </a:defRPr>
            </a:lvl1pPr>
          </a:lstStyle>
          <a:p>
            <a:fld id="{81AE1639-0FE7-BE43-816C-BFA93E846C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125823C-C8B0-9244-80C7-07BA16C670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39020" y="69057"/>
            <a:ext cx="2743200" cy="457200"/>
          </a:xfrm>
        </p:spPr>
        <p:txBody>
          <a:bodyPr/>
          <a:lstStyle>
            <a:lvl1pPr marL="0" indent="0" algn="ctr">
              <a:buNone/>
              <a:defRPr b="1" i="0">
                <a:solidFill>
                  <a:schemeClr val="bg1"/>
                </a:solidFill>
                <a:latin typeface="Proxima Soft" panose="02000506030000020004" pitchFamily="2" charset="0"/>
              </a:defRPr>
            </a:lvl1pPr>
            <a:lvl2pPr marL="457200" indent="0" algn="ctr">
              <a:buNone/>
              <a:defRPr b="1" i="0">
                <a:solidFill>
                  <a:schemeClr val="bg1"/>
                </a:solidFill>
                <a:latin typeface="Proxima Soft" panose="02000506030000020004" pitchFamily="2" charset="0"/>
              </a:defRPr>
            </a:lvl2pPr>
            <a:lvl3pPr marL="914400" indent="0" algn="ctr">
              <a:buNone/>
              <a:defRPr b="1" i="0">
                <a:solidFill>
                  <a:schemeClr val="bg1"/>
                </a:solidFill>
                <a:latin typeface="Proxima Soft" panose="02000506030000020004" pitchFamily="2" charset="0"/>
              </a:defRPr>
            </a:lvl3pPr>
            <a:lvl4pPr marL="1371600" indent="0" algn="ctr">
              <a:buNone/>
              <a:defRPr b="1" i="0">
                <a:solidFill>
                  <a:schemeClr val="bg1"/>
                </a:solidFill>
                <a:latin typeface="Proxima Soft" panose="02000506030000020004" pitchFamily="2" charset="0"/>
              </a:defRPr>
            </a:lvl4pPr>
            <a:lvl5pPr marL="1828800" indent="0" algn="ctr">
              <a:buNone/>
              <a:defRPr b="1" i="0">
                <a:solidFill>
                  <a:schemeClr val="bg1"/>
                </a:solidFill>
                <a:latin typeface="Proxima Soft" panose="0200050603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6172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2054E-4F21-424D-AD1A-B198E427B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lnSpc>
                <a:spcPct val="100000"/>
              </a:lnSpc>
              <a:defRPr b="1" i="0">
                <a:latin typeface="Proxima Soft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FA4E4-042A-5B44-9224-C8F1697FA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 i="0">
                <a:latin typeface="Proxima Soft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836D1F-966A-5745-93D8-13A3DD0EA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Proxima Soft" panose="02000506030000020004" pitchFamily="2" charset="0"/>
              </a:defRPr>
            </a:lvl1pPr>
            <a:lvl2pPr>
              <a:lnSpc>
                <a:spcPct val="100000"/>
              </a:lnSpc>
              <a:defRPr b="0" i="0">
                <a:latin typeface="Proxima Soft" panose="02000506030000020004" pitchFamily="2" charset="0"/>
              </a:defRPr>
            </a:lvl2pPr>
            <a:lvl3pPr>
              <a:lnSpc>
                <a:spcPct val="100000"/>
              </a:lnSpc>
              <a:defRPr b="0" i="0">
                <a:latin typeface="Proxima Soft" panose="02000506030000020004" pitchFamily="2" charset="0"/>
              </a:defRPr>
            </a:lvl3pPr>
            <a:lvl4pPr>
              <a:lnSpc>
                <a:spcPct val="100000"/>
              </a:lnSpc>
              <a:defRPr b="0" i="0">
                <a:latin typeface="Proxima Soft" panose="02000506030000020004" pitchFamily="2" charset="0"/>
              </a:defRPr>
            </a:lvl4pPr>
            <a:lvl5pPr>
              <a:lnSpc>
                <a:spcPct val="100000"/>
              </a:lnSpc>
              <a:defRPr b="0" i="0">
                <a:latin typeface="Proxima Soft" panose="0200050603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50D510-7ACD-5047-A093-720633A7F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 i="0">
                <a:latin typeface="Proxima Soft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AD70E7-5496-E342-BBDA-F681E77F14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Proxima Soft" panose="02000506030000020004" pitchFamily="2" charset="0"/>
              </a:defRPr>
            </a:lvl1pPr>
            <a:lvl2pPr>
              <a:lnSpc>
                <a:spcPct val="100000"/>
              </a:lnSpc>
              <a:defRPr b="0" i="0">
                <a:latin typeface="Proxima Soft" panose="02000506030000020004" pitchFamily="2" charset="0"/>
              </a:defRPr>
            </a:lvl2pPr>
            <a:lvl3pPr>
              <a:lnSpc>
                <a:spcPct val="100000"/>
              </a:lnSpc>
              <a:defRPr b="0" i="0">
                <a:latin typeface="Proxima Soft" panose="02000506030000020004" pitchFamily="2" charset="0"/>
              </a:defRPr>
            </a:lvl3pPr>
            <a:lvl4pPr>
              <a:lnSpc>
                <a:spcPct val="100000"/>
              </a:lnSpc>
              <a:defRPr b="0" i="0">
                <a:latin typeface="Proxima Soft" panose="02000506030000020004" pitchFamily="2" charset="0"/>
              </a:defRPr>
            </a:lvl4pPr>
            <a:lvl5pPr>
              <a:lnSpc>
                <a:spcPct val="100000"/>
              </a:lnSpc>
              <a:defRPr b="0" i="0">
                <a:latin typeface="Proxima Soft" panose="0200050603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802949A-1A09-2A40-828E-9B04698AD76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lnSpc>
                <a:spcPct val="100000"/>
              </a:lnSpc>
              <a:defRPr b="1" i="0">
                <a:latin typeface="Proxima Soft" panose="02000506030000020004" pitchFamily="2" charset="0"/>
              </a:defRPr>
            </a:lvl1pPr>
          </a:lstStyle>
          <a:p>
            <a:fld id="{81AE1639-0FE7-BE43-816C-BFA93E846C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DA26B23-E701-7146-92BC-1347BAC23A9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39020" y="61787"/>
            <a:ext cx="2743200" cy="457200"/>
          </a:xfrm>
        </p:spPr>
        <p:txBody>
          <a:bodyPr/>
          <a:lstStyle>
            <a:lvl1pPr marL="0" indent="0" algn="ctr">
              <a:buNone/>
              <a:defRPr b="1" i="0">
                <a:solidFill>
                  <a:schemeClr val="bg1"/>
                </a:solidFill>
                <a:latin typeface="Proxima Soft" panose="02000506030000020004" pitchFamily="2" charset="0"/>
              </a:defRPr>
            </a:lvl1pPr>
            <a:lvl2pPr marL="457200" indent="0" algn="ctr">
              <a:buNone/>
              <a:defRPr b="1" i="0">
                <a:solidFill>
                  <a:schemeClr val="bg1"/>
                </a:solidFill>
                <a:latin typeface="Proxima Soft" panose="02000506030000020004" pitchFamily="2" charset="0"/>
              </a:defRPr>
            </a:lvl2pPr>
            <a:lvl3pPr marL="914400" indent="0" algn="ctr">
              <a:buNone/>
              <a:defRPr b="1" i="0">
                <a:solidFill>
                  <a:schemeClr val="bg1"/>
                </a:solidFill>
                <a:latin typeface="Proxima Soft" panose="02000506030000020004" pitchFamily="2" charset="0"/>
              </a:defRPr>
            </a:lvl3pPr>
            <a:lvl4pPr marL="1371600" indent="0" algn="ctr">
              <a:buNone/>
              <a:defRPr b="1" i="0">
                <a:solidFill>
                  <a:schemeClr val="bg1"/>
                </a:solidFill>
                <a:latin typeface="Proxima Soft" panose="02000506030000020004" pitchFamily="2" charset="0"/>
              </a:defRPr>
            </a:lvl4pPr>
            <a:lvl5pPr marL="1828800" indent="0" algn="ctr">
              <a:buNone/>
              <a:defRPr b="1" i="0">
                <a:solidFill>
                  <a:schemeClr val="bg1"/>
                </a:solidFill>
                <a:latin typeface="Proxima Soft" panose="0200050603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6983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52D09-AC9A-B149-9FC5-10F6B4F01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Proxima Soft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076293B-A84B-7048-AE51-1F21A37CF31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b="1" i="0">
                <a:latin typeface="Proxima Soft" panose="02000506030000020004" pitchFamily="2" charset="0"/>
              </a:defRPr>
            </a:lvl1pPr>
          </a:lstStyle>
          <a:p>
            <a:fld id="{81AE1639-0FE7-BE43-816C-BFA93E846C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A1C901-8AD4-F146-9DA9-05B2006D3B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39020" y="80584"/>
            <a:ext cx="2743200" cy="457200"/>
          </a:xfrm>
        </p:spPr>
        <p:txBody>
          <a:bodyPr/>
          <a:lstStyle>
            <a:lvl1pPr marL="0" indent="0" algn="ctr">
              <a:buNone/>
              <a:defRPr b="1" i="0">
                <a:solidFill>
                  <a:schemeClr val="bg1"/>
                </a:solidFill>
                <a:latin typeface="Proxima Soft" panose="02000506030000020004" pitchFamily="2" charset="0"/>
              </a:defRPr>
            </a:lvl1pPr>
            <a:lvl2pPr marL="457200" indent="0" algn="ctr">
              <a:buNone/>
              <a:defRPr b="1" i="0">
                <a:solidFill>
                  <a:schemeClr val="bg1"/>
                </a:solidFill>
                <a:latin typeface="Proxima Soft" panose="02000506030000020004" pitchFamily="2" charset="0"/>
              </a:defRPr>
            </a:lvl2pPr>
            <a:lvl3pPr marL="914400" indent="0" algn="ctr">
              <a:buNone/>
              <a:defRPr b="1" i="0">
                <a:solidFill>
                  <a:schemeClr val="bg1"/>
                </a:solidFill>
                <a:latin typeface="Proxima Soft" panose="02000506030000020004" pitchFamily="2" charset="0"/>
              </a:defRPr>
            </a:lvl3pPr>
            <a:lvl4pPr marL="1371600" indent="0" algn="ctr">
              <a:buNone/>
              <a:defRPr b="1" i="0">
                <a:solidFill>
                  <a:schemeClr val="bg1"/>
                </a:solidFill>
                <a:latin typeface="Proxima Soft" panose="02000506030000020004" pitchFamily="2" charset="0"/>
              </a:defRPr>
            </a:lvl4pPr>
            <a:lvl5pPr marL="1828800" indent="0" algn="ctr">
              <a:buNone/>
              <a:defRPr b="1" i="0">
                <a:solidFill>
                  <a:schemeClr val="bg1"/>
                </a:solidFill>
                <a:latin typeface="Proxima Soft" panose="0200050603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422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274D1B-AE5F-834F-8D8D-C7F26175F04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b="1" i="0">
                <a:latin typeface="Proxima Soft" panose="02000506030000020004" pitchFamily="2" charset="0"/>
              </a:defRPr>
            </a:lvl1pPr>
          </a:lstStyle>
          <a:p>
            <a:fld id="{81AE1639-0FE7-BE43-816C-BFA93E846C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637F3-75B1-3D48-AA83-CB016FB73FA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39020" y="73583"/>
            <a:ext cx="2743200" cy="457200"/>
          </a:xfrm>
        </p:spPr>
        <p:txBody>
          <a:bodyPr/>
          <a:lstStyle>
            <a:lvl1pPr marL="0" indent="0" algn="ctr">
              <a:buNone/>
              <a:defRPr b="1" i="0">
                <a:solidFill>
                  <a:schemeClr val="bg1"/>
                </a:solidFill>
                <a:latin typeface="Proxima Soft" panose="02000506030000020004" pitchFamily="2" charset="0"/>
              </a:defRPr>
            </a:lvl1pPr>
            <a:lvl2pPr marL="457200" indent="0" algn="ctr">
              <a:buNone/>
              <a:defRPr b="1" i="0">
                <a:solidFill>
                  <a:schemeClr val="bg1"/>
                </a:solidFill>
                <a:latin typeface="Proxima Soft" panose="02000506030000020004" pitchFamily="2" charset="0"/>
              </a:defRPr>
            </a:lvl2pPr>
            <a:lvl3pPr marL="914400" indent="0" algn="ctr">
              <a:buNone/>
              <a:defRPr b="1" i="0">
                <a:solidFill>
                  <a:schemeClr val="bg1"/>
                </a:solidFill>
                <a:latin typeface="Proxima Soft" panose="02000506030000020004" pitchFamily="2" charset="0"/>
              </a:defRPr>
            </a:lvl3pPr>
            <a:lvl4pPr marL="1371600" indent="0" algn="ctr">
              <a:buNone/>
              <a:defRPr b="1" i="0">
                <a:solidFill>
                  <a:schemeClr val="bg1"/>
                </a:solidFill>
                <a:latin typeface="Proxima Soft" panose="02000506030000020004" pitchFamily="2" charset="0"/>
              </a:defRPr>
            </a:lvl4pPr>
            <a:lvl5pPr marL="1828800" indent="0" algn="ctr">
              <a:buNone/>
              <a:defRPr b="1" i="0">
                <a:solidFill>
                  <a:schemeClr val="bg1"/>
                </a:solidFill>
                <a:latin typeface="Proxima Soft" panose="0200050603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64485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: Chart Compa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>
                <a:latin typeface="Proxima Soft" panose="02000506030000020004" pitchFamily="2" charset="0"/>
              </a:defRPr>
            </a:lvl1pPr>
          </a:lstStyle>
          <a:p>
            <a:fld id="{BFC65D4B-7918-401B-9616-52A4FEC7F1D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8" name="流程图: 文档 10" descr="e7d195523061f1c093d753f9ae026c02ea2377d8e563bb0a6AD317B17F88BFF3CFA045DFD56CE85E8FE70343E6872691953A13787B687769404B6FACEB7BEB2E9466EABD072654A937E8A0C33F7F4B8926CC336D3603312889F6633FA37D5D38D079DEE4294BFCECF07CB56207628E6507BCAEF1EA36F8574AC381904989FD42F67D9D8EF2541297">
            <a:extLst>
              <a:ext uri="{FF2B5EF4-FFF2-40B4-BE49-F238E27FC236}">
                <a16:creationId xmlns:a16="http://schemas.microsoft.com/office/drawing/2014/main" id="{0248B8EA-9D01-428E-804C-5CC4812AD929}"/>
              </a:ext>
            </a:extLst>
          </p:cNvPr>
          <p:cNvSpPr/>
          <p:nvPr userDrawn="1"/>
        </p:nvSpPr>
        <p:spPr>
          <a:xfrm>
            <a:off x="836613" y="1920875"/>
            <a:ext cx="3291840" cy="4572000"/>
          </a:xfrm>
          <a:prstGeom prst="flowChartDocument">
            <a:avLst/>
          </a:prstGeom>
          <a:solidFill>
            <a:srgbClr val="F4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zh-CN" altLang="en-US" b="1" i="0">
              <a:latin typeface="Proxima Soft" panose="02000506030000020004" pitchFamily="2" charset="0"/>
            </a:endParaRPr>
          </a:p>
        </p:txBody>
      </p:sp>
      <p:sp>
        <p:nvSpPr>
          <p:cNvPr id="28" name="流程图: 文档 10" descr="e7d195523061f1c093d753f9ae026c02ea2377d8e563bb0a6AD317B17F88BFF3CFA045DFD56CE85E8FE70343E6872691953A13787B687769404B6FACEB7BEB2E9466EABD072654A937E8A0C33F7F4B8926CC336D3603312889F6633FA37D5D38D079DEE4294BFCECF07CB56207628E6507BCAEF1EA36F8574AC381904989FD42F67D9D8EF2541297">
            <a:extLst>
              <a:ext uri="{FF2B5EF4-FFF2-40B4-BE49-F238E27FC236}">
                <a16:creationId xmlns:a16="http://schemas.microsoft.com/office/drawing/2014/main" id="{145FF500-2A38-4482-856F-EAA07453D2B9}"/>
              </a:ext>
            </a:extLst>
          </p:cNvPr>
          <p:cNvSpPr/>
          <p:nvPr userDrawn="1"/>
        </p:nvSpPr>
        <p:spPr>
          <a:xfrm>
            <a:off x="4450080" y="1920875"/>
            <a:ext cx="3291840" cy="4572000"/>
          </a:xfrm>
          <a:prstGeom prst="flowChartDocument">
            <a:avLst/>
          </a:prstGeom>
          <a:solidFill>
            <a:srgbClr val="F4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i="0">
              <a:latin typeface="Proxima Soft" panose="02000506030000020004" pitchFamily="2" charset="0"/>
            </a:endParaRPr>
          </a:p>
        </p:txBody>
      </p:sp>
      <p:sp>
        <p:nvSpPr>
          <p:cNvPr id="31" name="流程图: 文档 10" descr="e7d195523061f1c093d753f9ae026c02ea2377d8e563bb0a6AD317B17F88BFF3CFA045DFD56CE85E8FE70343E6872691953A13787B687769404B6FACEB7BEB2E9466EABD072654A937E8A0C33F7F4B8926CC336D3603312889F6633FA37D5D38D079DEE4294BFCECF07CB56207628E6507BCAEF1EA36F8574AC381904989FD42F67D9D8EF2541297">
            <a:extLst>
              <a:ext uri="{FF2B5EF4-FFF2-40B4-BE49-F238E27FC236}">
                <a16:creationId xmlns:a16="http://schemas.microsoft.com/office/drawing/2014/main" id="{418911BA-9ADF-4357-A696-C88C65C6ED8C}"/>
              </a:ext>
            </a:extLst>
          </p:cNvPr>
          <p:cNvSpPr/>
          <p:nvPr userDrawn="1"/>
        </p:nvSpPr>
        <p:spPr>
          <a:xfrm>
            <a:off x="8063548" y="1920875"/>
            <a:ext cx="3291840" cy="4572000"/>
          </a:xfrm>
          <a:prstGeom prst="flowChartDocument">
            <a:avLst/>
          </a:prstGeom>
          <a:solidFill>
            <a:srgbClr val="F4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i="0">
              <a:latin typeface="Proxima Soft" panose="02000506030000020004" pitchFamily="2" charset="0"/>
            </a:endParaRP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F5C5EF6E-AA9E-4D67-91E7-A7B5E1031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7113" y="2037644"/>
            <a:ext cx="3130841" cy="948406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 b="1" i="0">
                <a:latin typeface="Proxima Soft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Content Placeholder 3">
            <a:extLst>
              <a:ext uri="{FF2B5EF4-FFF2-40B4-BE49-F238E27FC236}">
                <a16:creationId xmlns:a16="http://schemas.microsoft.com/office/drawing/2014/main" id="{B990459A-9F74-430A-AB7C-DB70B6BC3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7113" y="3013122"/>
            <a:ext cx="3130840" cy="2504275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2000" b="0" i="0">
                <a:latin typeface="Proxima Soft" panose="02000506030000020004" pitchFamily="2" charset="0"/>
              </a:defRPr>
            </a:lvl1pPr>
            <a:lvl2pPr>
              <a:lnSpc>
                <a:spcPct val="100000"/>
              </a:lnSpc>
              <a:defRPr sz="1800" b="0" i="0">
                <a:latin typeface="Proxima Soft" panose="02000506030000020004" pitchFamily="2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46136C9-395B-8E48-BB94-09D9D53EA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l">
              <a:lnSpc>
                <a:spcPct val="100000"/>
              </a:lnSpc>
              <a:defRPr b="1" i="0">
                <a:latin typeface="Proxima Soft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2C1D45DF-7ED7-3449-A369-1C85A7FB0907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530580" y="2037643"/>
            <a:ext cx="3130841" cy="931759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 b="1" i="0">
                <a:latin typeface="Proxima Soft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9D42B7C-CD81-8D41-8363-3A1F33B00F7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530580" y="2996475"/>
            <a:ext cx="3130840" cy="2504275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2000" b="0" i="0">
                <a:latin typeface="Proxima Soft" panose="02000506030000020004" pitchFamily="2" charset="0"/>
              </a:defRPr>
            </a:lvl1pPr>
            <a:lvl2pPr>
              <a:lnSpc>
                <a:spcPct val="100000"/>
              </a:lnSpc>
              <a:defRPr sz="1800" b="0" i="0">
                <a:latin typeface="Proxima Soft" panose="02000506030000020004" pitchFamily="2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E432BA2A-3B28-804C-9907-E068C229788D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8141077" y="2037642"/>
            <a:ext cx="3130841" cy="948407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 b="1" i="0">
                <a:latin typeface="Proxima Soft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E4A83F4A-767D-3A45-8E27-E71E1221BE74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141077" y="3013122"/>
            <a:ext cx="3130840" cy="2504275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2000" b="0" i="0">
                <a:latin typeface="Proxima Soft" panose="02000506030000020004" pitchFamily="2" charset="0"/>
              </a:defRPr>
            </a:lvl1pPr>
            <a:lvl2pPr>
              <a:lnSpc>
                <a:spcPct val="100000"/>
              </a:lnSpc>
              <a:defRPr sz="1800" b="0" i="0">
                <a:latin typeface="Proxima Soft" panose="02000506030000020004" pitchFamily="2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E9B4424-A7F7-9545-B6C0-26B73EED993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339020" y="73583"/>
            <a:ext cx="2743200" cy="457200"/>
          </a:xfrm>
        </p:spPr>
        <p:txBody>
          <a:bodyPr/>
          <a:lstStyle>
            <a:lvl1pPr marL="0" indent="0" algn="ctr">
              <a:buNone/>
              <a:defRPr b="1" i="0">
                <a:solidFill>
                  <a:schemeClr val="bg1"/>
                </a:solidFill>
                <a:latin typeface="Proxima Soft" panose="02000506030000020004" pitchFamily="2" charset="0"/>
              </a:defRPr>
            </a:lvl1pPr>
            <a:lvl2pPr marL="457200" indent="0" algn="ctr">
              <a:buNone/>
              <a:defRPr b="1" i="0">
                <a:solidFill>
                  <a:schemeClr val="bg1"/>
                </a:solidFill>
                <a:latin typeface="Proxima Soft" panose="02000506030000020004" pitchFamily="2" charset="0"/>
              </a:defRPr>
            </a:lvl2pPr>
            <a:lvl3pPr marL="914400" indent="0" algn="ctr">
              <a:buNone/>
              <a:defRPr b="1" i="0">
                <a:solidFill>
                  <a:schemeClr val="bg1"/>
                </a:solidFill>
                <a:latin typeface="Proxima Soft" panose="02000506030000020004" pitchFamily="2" charset="0"/>
              </a:defRPr>
            </a:lvl3pPr>
            <a:lvl4pPr marL="1371600" indent="0" algn="ctr">
              <a:buNone/>
              <a:defRPr b="1" i="0">
                <a:solidFill>
                  <a:schemeClr val="bg1"/>
                </a:solidFill>
                <a:latin typeface="Proxima Soft" panose="02000506030000020004" pitchFamily="2" charset="0"/>
              </a:defRPr>
            </a:lvl4pPr>
            <a:lvl5pPr marL="1828800" indent="0" algn="ctr">
              <a:buNone/>
              <a:defRPr b="1" i="0">
                <a:solidFill>
                  <a:schemeClr val="bg1"/>
                </a:solidFill>
                <a:latin typeface="Proxima Soft" panose="0200050603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8049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2B7ED-D215-A548-8005-C98B37253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Proxima Soft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36F97-751F-4F48-B02A-A2E9ABE60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80" y="1829884"/>
            <a:ext cx="3607293" cy="4667250"/>
          </a:xfrm>
        </p:spPr>
        <p:txBody>
          <a:bodyPr/>
          <a:lstStyle>
            <a:lvl1pPr>
              <a:defRPr b="0" i="0">
                <a:latin typeface="Proxima Soft" panose="02000506030000020004" pitchFamily="2" charset="0"/>
              </a:defRPr>
            </a:lvl1pPr>
            <a:lvl2pPr>
              <a:defRPr b="0" i="0">
                <a:latin typeface="Proxima Soft" panose="02000506030000020004" pitchFamily="2" charset="0"/>
              </a:defRPr>
            </a:lvl2pPr>
            <a:lvl3pPr>
              <a:defRPr b="0" i="0">
                <a:latin typeface="Proxima Soft" panose="02000506030000020004" pitchFamily="2" charset="0"/>
              </a:defRPr>
            </a:lvl3pPr>
            <a:lvl4pPr>
              <a:defRPr b="0" i="0">
                <a:latin typeface="Proxima Soft" panose="02000506030000020004" pitchFamily="2" charset="0"/>
              </a:defRPr>
            </a:lvl4pPr>
            <a:lvl5pPr>
              <a:defRPr b="0" i="0">
                <a:latin typeface="Proxima Soft" panose="0200050603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F04FB-CEAF-0F4F-975B-82E27E629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52620" y="1825625"/>
            <a:ext cx="8229600" cy="4878639"/>
          </a:xfrm>
          <a:solidFill>
            <a:schemeClr val="tx1"/>
          </a:solidFill>
          <a:ln w="381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b="1" i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457200" indent="0">
              <a:buNone/>
              <a:defRPr b="0" i="0">
                <a:latin typeface="Proxima Soft" panose="02000506030000020004" pitchFamily="2" charset="0"/>
              </a:defRPr>
            </a:lvl2pPr>
            <a:lvl3pPr marL="914400" indent="0">
              <a:buNone/>
              <a:defRPr b="0" i="0">
                <a:latin typeface="Proxima Soft" panose="02000506030000020004" pitchFamily="2" charset="0"/>
              </a:defRPr>
            </a:lvl3pPr>
            <a:lvl4pPr marL="1371600" indent="0">
              <a:buNone/>
              <a:defRPr b="0" i="0">
                <a:latin typeface="Proxima Soft" panose="02000506030000020004" pitchFamily="2" charset="0"/>
              </a:defRPr>
            </a:lvl4pPr>
            <a:lvl5pPr marL="1828800" indent="0">
              <a:buNone/>
              <a:defRPr b="0" i="0">
                <a:latin typeface="Proxima Soft" panose="0200050603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B0642A0-E261-334B-9750-60114D2F9C0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b="1" i="0">
                <a:latin typeface="Proxima Soft" panose="02000506030000020004" pitchFamily="2" charset="0"/>
              </a:defRPr>
            </a:lvl1pPr>
          </a:lstStyle>
          <a:p>
            <a:fld id="{81AE1639-0FE7-BE43-816C-BFA93E846C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125823C-C8B0-9244-80C7-07BA16C670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39020" y="69057"/>
            <a:ext cx="2743200" cy="457200"/>
          </a:xfrm>
        </p:spPr>
        <p:txBody>
          <a:bodyPr/>
          <a:lstStyle>
            <a:lvl1pPr marL="0" indent="0" algn="ctr">
              <a:buNone/>
              <a:defRPr b="1" i="0">
                <a:solidFill>
                  <a:schemeClr val="bg1"/>
                </a:solidFill>
                <a:latin typeface="Proxima Soft" panose="02000506030000020004" pitchFamily="2" charset="0"/>
              </a:defRPr>
            </a:lvl1pPr>
            <a:lvl2pPr marL="457200" indent="0" algn="ctr">
              <a:buNone/>
              <a:defRPr b="1" i="0">
                <a:solidFill>
                  <a:schemeClr val="bg1"/>
                </a:solidFill>
                <a:latin typeface="Proxima Soft" panose="02000506030000020004" pitchFamily="2" charset="0"/>
              </a:defRPr>
            </a:lvl2pPr>
            <a:lvl3pPr marL="914400" indent="0" algn="ctr">
              <a:buNone/>
              <a:defRPr b="1" i="0">
                <a:solidFill>
                  <a:schemeClr val="bg1"/>
                </a:solidFill>
                <a:latin typeface="Proxima Soft" panose="02000506030000020004" pitchFamily="2" charset="0"/>
              </a:defRPr>
            </a:lvl3pPr>
            <a:lvl4pPr marL="1371600" indent="0" algn="ctr">
              <a:buNone/>
              <a:defRPr b="1" i="0">
                <a:solidFill>
                  <a:schemeClr val="bg1"/>
                </a:solidFill>
                <a:latin typeface="Proxima Soft" panose="02000506030000020004" pitchFamily="2" charset="0"/>
              </a:defRPr>
            </a:lvl4pPr>
            <a:lvl5pPr marL="1828800" indent="0" algn="ctr">
              <a:buNone/>
              <a:defRPr b="1" i="0">
                <a:solidFill>
                  <a:schemeClr val="bg1"/>
                </a:solidFill>
                <a:latin typeface="Proxima Soft" panose="02000506030000020004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9883203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93821-7CA3-C748-95AF-E79A47005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lnSpc>
                <a:spcPct val="100000"/>
              </a:lnSpc>
              <a:defRPr sz="6000" b="1" i="0">
                <a:latin typeface="Proxima Soft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97D29-7A52-C14B-B8E7-580B30448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 b="1" i="0">
                <a:solidFill>
                  <a:schemeClr val="tx1">
                    <a:tint val="75000"/>
                  </a:schemeClr>
                </a:solidFill>
                <a:latin typeface="Proxima Soft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68870-5E30-C24B-85DA-2DB9790A7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>
                <a:latin typeface="Proxima Soft" panose="02000506030000020004" pitchFamily="2" charset="0"/>
              </a:defRPr>
            </a:lvl1pPr>
          </a:lstStyle>
          <a:p>
            <a:fld id="{06FAE213-4E71-9D42-BED7-39ED858D0F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076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4DD6E-87D7-F64D-99A0-790899E66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>
                <a:latin typeface="Proxima Soft" panose="02000506030000020004" pitchFamily="2" charset="0"/>
              </a:defRPr>
            </a:lvl1pPr>
          </a:lstStyle>
          <a:p>
            <a:fld id="{06FAE213-4E71-9D42-BED7-39ED858D0F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2676001-67D1-A649-B936-B0AF04291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599" cy="1325563"/>
          </a:xfrm>
        </p:spPr>
        <p:txBody>
          <a:bodyPr/>
          <a:lstStyle>
            <a:lvl1pPr algn="l">
              <a:lnSpc>
                <a:spcPct val="100000"/>
              </a:lnSpc>
              <a:defRPr b="1" i="0">
                <a:latin typeface="Proxima Soft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140183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11: Titl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Proxima Soft" panose="02000506030000020004" pitchFamily="2" charset="0"/>
              </a:defRPr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>
                <a:latin typeface="Proxima Soft" panose="02000506030000020004" pitchFamily="2" charset="0"/>
              </a:defRPr>
            </a:lvl1pPr>
          </a:lstStyle>
          <a:p>
            <a:fld id="{BFC65D4B-7918-401B-9616-52A4FEC7F1D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bk object 16">
            <a:extLst>
              <a:ext uri="{FF2B5EF4-FFF2-40B4-BE49-F238E27FC236}">
                <a16:creationId xmlns:a16="http://schemas.microsoft.com/office/drawing/2014/main" id="{3ACF61FA-F36F-48FF-9164-7B7C105B9495}"/>
              </a:ext>
            </a:extLst>
          </p:cNvPr>
          <p:cNvSpPr/>
          <p:nvPr userDrawn="1"/>
        </p:nvSpPr>
        <p:spPr>
          <a:xfrm>
            <a:off x="0" y="0"/>
            <a:ext cx="11130855" cy="6858000"/>
          </a:xfrm>
          <a:custGeom>
            <a:avLst/>
            <a:gdLst/>
            <a:ahLst/>
            <a:cxnLst/>
            <a:rect l="l" t="t" r="r" b="b"/>
            <a:pathLst>
              <a:path w="15830550" h="9753600">
                <a:moveTo>
                  <a:pt x="15830147" y="0"/>
                </a:moveTo>
                <a:lnTo>
                  <a:pt x="0" y="0"/>
                </a:lnTo>
                <a:lnTo>
                  <a:pt x="0" y="9753599"/>
                </a:lnTo>
                <a:lnTo>
                  <a:pt x="7678807" y="9753599"/>
                </a:lnTo>
                <a:lnTo>
                  <a:pt x="15608710" y="4959319"/>
                </a:lnTo>
                <a:lnTo>
                  <a:pt x="15648317" y="4932451"/>
                </a:lnTo>
                <a:lnTo>
                  <a:pt x="15684531" y="4901961"/>
                </a:lnTo>
                <a:lnTo>
                  <a:pt x="15717168" y="4868171"/>
                </a:lnTo>
                <a:lnTo>
                  <a:pt x="15746046" y="4831408"/>
                </a:lnTo>
                <a:lnTo>
                  <a:pt x="15770982" y="4791997"/>
                </a:lnTo>
                <a:lnTo>
                  <a:pt x="15791795" y="4750261"/>
                </a:lnTo>
                <a:lnTo>
                  <a:pt x="15808300" y="4706526"/>
                </a:lnTo>
                <a:lnTo>
                  <a:pt x="15820315" y="4661116"/>
                </a:lnTo>
                <a:lnTo>
                  <a:pt x="15827659" y="4614356"/>
                </a:lnTo>
                <a:lnTo>
                  <a:pt x="15830147" y="4566572"/>
                </a:lnTo>
                <a:lnTo>
                  <a:pt x="15830147" y="0"/>
                </a:lnTo>
                <a:close/>
              </a:path>
            </a:pathLst>
          </a:custGeom>
          <a:solidFill>
            <a:srgbClr val="EF3F24"/>
          </a:solidFill>
        </p:spPr>
        <p:txBody>
          <a:bodyPr wrap="square" lIns="0" tIns="0" rIns="0" bIns="0" rtlCol="0"/>
          <a:lstStyle/>
          <a:p>
            <a:endParaRPr b="1" i="0">
              <a:latin typeface="Proxima Soft" panose="02000506030000020004" pitchFamily="2" charset="0"/>
            </a:endParaRP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8995E584-05CA-4D9A-9575-C18C8D530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0056" y="1324843"/>
            <a:ext cx="7315200" cy="2743200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6000" b="1" i="0">
                <a:solidFill>
                  <a:schemeClr val="bg1"/>
                </a:solidFill>
                <a:latin typeface="Proxima Soft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EA088A-DD7C-1D42-862F-8D44826B123A}"/>
              </a:ext>
            </a:extLst>
          </p:cNvPr>
          <p:cNvSpPr>
            <a:spLocks noGrp="1" noChangeAspect="1"/>
          </p:cNvSpPr>
          <p:nvPr>
            <p:ph sz="quarter" idx="13"/>
          </p:nvPr>
        </p:nvSpPr>
        <p:spPr>
          <a:xfrm>
            <a:off x="10043160" y="4344670"/>
            <a:ext cx="2011680" cy="2011680"/>
          </a:xfrm>
        </p:spPr>
        <p:txBody>
          <a:bodyPr anchor="ctr"/>
          <a:lstStyle>
            <a:lvl1pPr>
              <a:defRPr b="1" i="0">
                <a:latin typeface="Proxima Soft" panose="02000506030000020004" pitchFamily="2" charset="0"/>
              </a:defRPr>
            </a:lvl1pPr>
            <a:lvl4pPr marL="1371600" indent="0" algn="l">
              <a:lnSpc>
                <a:spcPct val="100000"/>
              </a:lnSpc>
              <a:buNone/>
              <a:defRPr lang="en-US" dirty="0" smtClean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7E624A-4919-A944-A402-C3D0205823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70056" y="4297796"/>
            <a:ext cx="5029200" cy="914400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b="1" i="0">
                <a:solidFill>
                  <a:schemeClr val="bg1"/>
                </a:solidFill>
                <a:latin typeface="Proxima Soft" panose="02000506030000020004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0374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1: Titl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Proxima Soft" panose="02000506030000020004" pitchFamily="2" charset="0"/>
              </a:defRPr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>
                <a:latin typeface="Proxima Soft" panose="02000506030000020004" pitchFamily="2" charset="0"/>
              </a:defRPr>
            </a:lvl1pPr>
          </a:lstStyle>
          <a:p>
            <a:fld id="{BFC65D4B-7918-401B-9616-52A4FEC7F1D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bk object 16">
            <a:extLst>
              <a:ext uri="{FF2B5EF4-FFF2-40B4-BE49-F238E27FC236}">
                <a16:creationId xmlns:a16="http://schemas.microsoft.com/office/drawing/2014/main" id="{3ACF61FA-F36F-48FF-9164-7B7C105B9495}"/>
              </a:ext>
            </a:extLst>
          </p:cNvPr>
          <p:cNvSpPr/>
          <p:nvPr userDrawn="1"/>
        </p:nvSpPr>
        <p:spPr>
          <a:xfrm>
            <a:off x="0" y="0"/>
            <a:ext cx="11130855" cy="6858000"/>
          </a:xfrm>
          <a:custGeom>
            <a:avLst/>
            <a:gdLst/>
            <a:ahLst/>
            <a:cxnLst/>
            <a:rect l="l" t="t" r="r" b="b"/>
            <a:pathLst>
              <a:path w="15830550" h="9753600">
                <a:moveTo>
                  <a:pt x="15830147" y="0"/>
                </a:moveTo>
                <a:lnTo>
                  <a:pt x="0" y="0"/>
                </a:lnTo>
                <a:lnTo>
                  <a:pt x="0" y="9753599"/>
                </a:lnTo>
                <a:lnTo>
                  <a:pt x="7678807" y="9753599"/>
                </a:lnTo>
                <a:lnTo>
                  <a:pt x="15608710" y="4959319"/>
                </a:lnTo>
                <a:lnTo>
                  <a:pt x="15648317" y="4932451"/>
                </a:lnTo>
                <a:lnTo>
                  <a:pt x="15684531" y="4901961"/>
                </a:lnTo>
                <a:lnTo>
                  <a:pt x="15717168" y="4868171"/>
                </a:lnTo>
                <a:lnTo>
                  <a:pt x="15746046" y="4831408"/>
                </a:lnTo>
                <a:lnTo>
                  <a:pt x="15770982" y="4791997"/>
                </a:lnTo>
                <a:lnTo>
                  <a:pt x="15791795" y="4750261"/>
                </a:lnTo>
                <a:lnTo>
                  <a:pt x="15808300" y="4706526"/>
                </a:lnTo>
                <a:lnTo>
                  <a:pt x="15820315" y="4661116"/>
                </a:lnTo>
                <a:lnTo>
                  <a:pt x="15827659" y="4614356"/>
                </a:lnTo>
                <a:lnTo>
                  <a:pt x="15830147" y="4566572"/>
                </a:lnTo>
                <a:lnTo>
                  <a:pt x="15830147" y="0"/>
                </a:lnTo>
                <a:close/>
              </a:path>
            </a:pathLst>
          </a:custGeom>
          <a:solidFill>
            <a:srgbClr val="EF3F24"/>
          </a:solidFill>
        </p:spPr>
        <p:txBody>
          <a:bodyPr wrap="square" lIns="0" tIns="0" rIns="0" bIns="0" rtlCol="0"/>
          <a:lstStyle/>
          <a:p>
            <a:endParaRPr b="1" i="0">
              <a:latin typeface="Proxima Soft" panose="02000506030000020004" pitchFamily="2" charset="0"/>
            </a:endParaRP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8995E584-05CA-4D9A-9575-C18C8D530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0056" y="1324843"/>
            <a:ext cx="7315200" cy="2743200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6000" b="1" i="0">
                <a:solidFill>
                  <a:schemeClr val="bg1"/>
                </a:solidFill>
                <a:latin typeface="Proxima Soft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EA088A-DD7C-1D42-862F-8D44826B123A}"/>
              </a:ext>
            </a:extLst>
          </p:cNvPr>
          <p:cNvSpPr>
            <a:spLocks noGrp="1" noChangeAspect="1"/>
          </p:cNvSpPr>
          <p:nvPr>
            <p:ph sz="quarter" idx="13"/>
          </p:nvPr>
        </p:nvSpPr>
        <p:spPr>
          <a:xfrm>
            <a:off x="10043160" y="4344670"/>
            <a:ext cx="2011680" cy="2011680"/>
          </a:xfrm>
        </p:spPr>
        <p:txBody>
          <a:bodyPr anchor="ctr"/>
          <a:lstStyle>
            <a:lvl1pPr>
              <a:defRPr b="1" i="0">
                <a:latin typeface="Proxima Soft" panose="02000506030000020004" pitchFamily="2" charset="0"/>
              </a:defRPr>
            </a:lvl1pPr>
            <a:lvl4pPr marL="1371600" indent="0" algn="l">
              <a:lnSpc>
                <a:spcPct val="100000"/>
              </a:lnSpc>
              <a:buNone/>
              <a:defRPr lang="en-US" dirty="0" smtClean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7E624A-4919-A944-A402-C3D0205823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70056" y="4297796"/>
            <a:ext cx="5029200" cy="914400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b="1" i="0">
                <a:solidFill>
                  <a:schemeClr val="bg1"/>
                </a:solidFill>
                <a:latin typeface="Proxima Soft" panose="02000506030000020004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93477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E27001E5-3D6E-024C-A4F5-85E745265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 i="0">
                <a:latin typeface="Proxima Soft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18BEE61-6B30-504A-B3F7-EF12334A4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b="0" i="0">
                <a:latin typeface="Proxima Soft" panose="02000506030000020004" pitchFamily="2" charset="0"/>
              </a:defRPr>
            </a:lvl1pPr>
            <a:lvl2pPr>
              <a:defRPr b="0" i="0">
                <a:latin typeface="Proxima Soft" panose="02000506030000020004" pitchFamily="2" charset="0"/>
              </a:defRPr>
            </a:lvl2pPr>
            <a:lvl3pPr>
              <a:defRPr b="0" i="0">
                <a:latin typeface="Proxima Soft" panose="02000506030000020004" pitchFamily="2" charset="0"/>
              </a:defRPr>
            </a:lvl3pPr>
            <a:lvl4pPr>
              <a:defRPr b="0" i="0">
                <a:latin typeface="Proxima Soft" panose="02000506030000020004" pitchFamily="2" charset="0"/>
              </a:defRPr>
            </a:lvl4pPr>
            <a:lvl5pPr>
              <a:defRPr b="0" i="0">
                <a:latin typeface="Proxima Soft" panose="0200050603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C07EF3-277B-0E4A-8448-1153CF622C3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b="1" i="0">
                <a:latin typeface="Proxima Soft" panose="02000506030000020004" pitchFamily="2" charset="0"/>
              </a:defRPr>
            </a:lvl1pPr>
          </a:lstStyle>
          <a:p>
            <a:fld id="{81AE1639-0FE7-BE43-816C-BFA93E846C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5C5E37-9CEE-C344-B977-74640182424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39020" y="69057"/>
            <a:ext cx="2743200" cy="457200"/>
          </a:xfrm>
        </p:spPr>
        <p:txBody>
          <a:bodyPr/>
          <a:lstStyle>
            <a:lvl1pPr marL="0" indent="0" algn="ctr">
              <a:buNone/>
              <a:defRPr b="1" i="0">
                <a:solidFill>
                  <a:schemeClr val="bg1"/>
                </a:solidFill>
                <a:latin typeface="Proxima Soft" panose="02000506030000020004" pitchFamily="2" charset="0"/>
              </a:defRPr>
            </a:lvl1pPr>
            <a:lvl2pPr marL="457200" indent="0" algn="ctr">
              <a:buNone/>
              <a:defRPr b="1" i="0">
                <a:solidFill>
                  <a:schemeClr val="bg1"/>
                </a:solidFill>
                <a:latin typeface="Proxima Soft" panose="02000506030000020004" pitchFamily="2" charset="0"/>
              </a:defRPr>
            </a:lvl2pPr>
            <a:lvl3pPr marL="914400" indent="0" algn="ctr">
              <a:buNone/>
              <a:defRPr b="1" i="0">
                <a:solidFill>
                  <a:schemeClr val="bg1"/>
                </a:solidFill>
                <a:latin typeface="Proxima Soft" panose="02000506030000020004" pitchFamily="2" charset="0"/>
              </a:defRPr>
            </a:lvl3pPr>
            <a:lvl4pPr marL="1371600" indent="0" algn="ctr">
              <a:buNone/>
              <a:defRPr b="1" i="0">
                <a:solidFill>
                  <a:schemeClr val="bg1"/>
                </a:solidFill>
                <a:latin typeface="Proxima Soft" panose="02000506030000020004" pitchFamily="2" charset="0"/>
              </a:defRPr>
            </a:lvl4pPr>
            <a:lvl5pPr marL="1828800" indent="0" algn="ctr">
              <a:buNone/>
              <a:defRPr b="1" i="0">
                <a:solidFill>
                  <a:schemeClr val="bg1"/>
                </a:solidFill>
                <a:latin typeface="Proxima Soft" panose="0200050603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20331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2B7ED-D215-A548-8005-C98B37253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Proxima Soft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36F97-751F-4F48-B02A-A2E9ABE60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="0" i="0">
                <a:latin typeface="Proxima Soft" panose="02000506030000020004" pitchFamily="2" charset="0"/>
              </a:defRPr>
            </a:lvl1pPr>
            <a:lvl2pPr>
              <a:defRPr b="0" i="0">
                <a:latin typeface="Proxima Soft" panose="02000506030000020004" pitchFamily="2" charset="0"/>
              </a:defRPr>
            </a:lvl2pPr>
            <a:lvl3pPr>
              <a:defRPr b="0" i="0">
                <a:latin typeface="Proxima Soft" panose="02000506030000020004" pitchFamily="2" charset="0"/>
              </a:defRPr>
            </a:lvl3pPr>
            <a:lvl4pPr>
              <a:defRPr b="0" i="0">
                <a:latin typeface="Proxima Soft" panose="02000506030000020004" pitchFamily="2" charset="0"/>
              </a:defRPr>
            </a:lvl4pPr>
            <a:lvl5pPr>
              <a:defRPr b="0" i="0">
                <a:latin typeface="Proxima Soft" panose="0200050603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F04FB-CEAF-0F4F-975B-82E27E629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="0" i="0">
                <a:latin typeface="Proxima Soft" panose="02000506030000020004" pitchFamily="2" charset="0"/>
              </a:defRPr>
            </a:lvl1pPr>
            <a:lvl2pPr>
              <a:defRPr b="0" i="0">
                <a:latin typeface="Proxima Soft" panose="02000506030000020004" pitchFamily="2" charset="0"/>
              </a:defRPr>
            </a:lvl2pPr>
            <a:lvl3pPr>
              <a:defRPr b="0" i="0">
                <a:latin typeface="Proxima Soft" panose="02000506030000020004" pitchFamily="2" charset="0"/>
              </a:defRPr>
            </a:lvl3pPr>
            <a:lvl4pPr>
              <a:defRPr b="0" i="0">
                <a:latin typeface="Proxima Soft" panose="02000506030000020004" pitchFamily="2" charset="0"/>
              </a:defRPr>
            </a:lvl4pPr>
            <a:lvl5pPr>
              <a:defRPr b="0" i="0">
                <a:latin typeface="Proxima Soft" panose="0200050603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B0642A0-E261-334B-9750-60114D2F9C0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b="1" i="0">
                <a:latin typeface="Proxima Soft" panose="02000506030000020004" pitchFamily="2" charset="0"/>
              </a:defRPr>
            </a:lvl1pPr>
          </a:lstStyle>
          <a:p>
            <a:fld id="{81AE1639-0FE7-BE43-816C-BFA93E846C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125823C-C8B0-9244-80C7-07BA16C670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39020" y="69057"/>
            <a:ext cx="2743200" cy="457200"/>
          </a:xfrm>
        </p:spPr>
        <p:txBody>
          <a:bodyPr/>
          <a:lstStyle>
            <a:lvl1pPr marL="0" indent="0" algn="ctr">
              <a:buNone/>
              <a:defRPr b="1" i="0">
                <a:solidFill>
                  <a:schemeClr val="bg1"/>
                </a:solidFill>
                <a:latin typeface="Proxima Soft" panose="02000506030000020004" pitchFamily="2" charset="0"/>
              </a:defRPr>
            </a:lvl1pPr>
            <a:lvl2pPr marL="457200" indent="0" algn="ctr">
              <a:buNone/>
              <a:defRPr b="1" i="0">
                <a:solidFill>
                  <a:schemeClr val="bg1"/>
                </a:solidFill>
                <a:latin typeface="Proxima Soft" panose="02000506030000020004" pitchFamily="2" charset="0"/>
              </a:defRPr>
            </a:lvl2pPr>
            <a:lvl3pPr marL="914400" indent="0" algn="ctr">
              <a:buNone/>
              <a:defRPr b="1" i="0">
                <a:solidFill>
                  <a:schemeClr val="bg1"/>
                </a:solidFill>
                <a:latin typeface="Proxima Soft" panose="02000506030000020004" pitchFamily="2" charset="0"/>
              </a:defRPr>
            </a:lvl3pPr>
            <a:lvl4pPr marL="1371600" indent="0" algn="ctr">
              <a:buNone/>
              <a:defRPr b="1" i="0">
                <a:solidFill>
                  <a:schemeClr val="bg1"/>
                </a:solidFill>
                <a:latin typeface="Proxima Soft" panose="02000506030000020004" pitchFamily="2" charset="0"/>
              </a:defRPr>
            </a:lvl4pPr>
            <a:lvl5pPr marL="1828800" indent="0" algn="ctr">
              <a:buNone/>
              <a:defRPr b="1" i="0">
                <a:solidFill>
                  <a:schemeClr val="bg1"/>
                </a:solidFill>
                <a:latin typeface="Proxima Soft" panose="0200050603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36475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2054E-4F21-424D-AD1A-B198E427B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lnSpc>
                <a:spcPct val="100000"/>
              </a:lnSpc>
              <a:defRPr b="1" i="0">
                <a:latin typeface="Proxima Soft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FA4E4-042A-5B44-9224-C8F1697FA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 i="0">
                <a:latin typeface="Proxima Soft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836D1F-966A-5745-93D8-13A3DD0EA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Proxima Soft" panose="02000506030000020004" pitchFamily="2" charset="0"/>
              </a:defRPr>
            </a:lvl1pPr>
            <a:lvl2pPr>
              <a:lnSpc>
                <a:spcPct val="100000"/>
              </a:lnSpc>
              <a:defRPr b="0" i="0">
                <a:latin typeface="Proxima Soft" panose="02000506030000020004" pitchFamily="2" charset="0"/>
              </a:defRPr>
            </a:lvl2pPr>
            <a:lvl3pPr>
              <a:lnSpc>
                <a:spcPct val="100000"/>
              </a:lnSpc>
              <a:defRPr b="0" i="0">
                <a:latin typeface="Proxima Soft" panose="02000506030000020004" pitchFamily="2" charset="0"/>
              </a:defRPr>
            </a:lvl3pPr>
            <a:lvl4pPr>
              <a:lnSpc>
                <a:spcPct val="100000"/>
              </a:lnSpc>
              <a:defRPr b="0" i="0">
                <a:latin typeface="Proxima Soft" panose="02000506030000020004" pitchFamily="2" charset="0"/>
              </a:defRPr>
            </a:lvl4pPr>
            <a:lvl5pPr>
              <a:lnSpc>
                <a:spcPct val="100000"/>
              </a:lnSpc>
              <a:defRPr b="0" i="0">
                <a:latin typeface="Proxima Soft" panose="0200050603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50D510-7ACD-5047-A093-720633A7F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 i="0">
                <a:latin typeface="Proxima Soft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AD70E7-5496-E342-BBDA-F681E77F14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Proxima Soft" panose="02000506030000020004" pitchFamily="2" charset="0"/>
              </a:defRPr>
            </a:lvl1pPr>
            <a:lvl2pPr>
              <a:lnSpc>
                <a:spcPct val="100000"/>
              </a:lnSpc>
              <a:defRPr b="0" i="0">
                <a:latin typeface="Proxima Soft" panose="02000506030000020004" pitchFamily="2" charset="0"/>
              </a:defRPr>
            </a:lvl2pPr>
            <a:lvl3pPr>
              <a:lnSpc>
                <a:spcPct val="100000"/>
              </a:lnSpc>
              <a:defRPr b="0" i="0">
                <a:latin typeface="Proxima Soft" panose="02000506030000020004" pitchFamily="2" charset="0"/>
              </a:defRPr>
            </a:lvl3pPr>
            <a:lvl4pPr>
              <a:lnSpc>
                <a:spcPct val="100000"/>
              </a:lnSpc>
              <a:defRPr b="0" i="0">
                <a:latin typeface="Proxima Soft" panose="02000506030000020004" pitchFamily="2" charset="0"/>
              </a:defRPr>
            </a:lvl4pPr>
            <a:lvl5pPr>
              <a:lnSpc>
                <a:spcPct val="100000"/>
              </a:lnSpc>
              <a:defRPr b="0" i="0">
                <a:latin typeface="Proxima Soft" panose="0200050603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802949A-1A09-2A40-828E-9B04698AD76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lnSpc>
                <a:spcPct val="100000"/>
              </a:lnSpc>
              <a:defRPr b="1" i="0">
                <a:latin typeface="Proxima Soft" panose="02000506030000020004" pitchFamily="2" charset="0"/>
              </a:defRPr>
            </a:lvl1pPr>
          </a:lstStyle>
          <a:p>
            <a:fld id="{81AE1639-0FE7-BE43-816C-BFA93E846C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DA26B23-E701-7146-92BC-1347BAC23A9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39020" y="61787"/>
            <a:ext cx="2743200" cy="457200"/>
          </a:xfrm>
        </p:spPr>
        <p:txBody>
          <a:bodyPr/>
          <a:lstStyle>
            <a:lvl1pPr marL="0" indent="0" algn="ctr">
              <a:buNone/>
              <a:defRPr b="1" i="0">
                <a:solidFill>
                  <a:schemeClr val="bg1"/>
                </a:solidFill>
                <a:latin typeface="Proxima Soft" panose="02000506030000020004" pitchFamily="2" charset="0"/>
              </a:defRPr>
            </a:lvl1pPr>
            <a:lvl2pPr marL="457200" indent="0" algn="ctr">
              <a:buNone/>
              <a:defRPr b="1" i="0">
                <a:solidFill>
                  <a:schemeClr val="bg1"/>
                </a:solidFill>
                <a:latin typeface="Proxima Soft" panose="02000506030000020004" pitchFamily="2" charset="0"/>
              </a:defRPr>
            </a:lvl2pPr>
            <a:lvl3pPr marL="914400" indent="0" algn="ctr">
              <a:buNone/>
              <a:defRPr b="1" i="0">
                <a:solidFill>
                  <a:schemeClr val="bg1"/>
                </a:solidFill>
                <a:latin typeface="Proxima Soft" panose="02000506030000020004" pitchFamily="2" charset="0"/>
              </a:defRPr>
            </a:lvl3pPr>
            <a:lvl4pPr marL="1371600" indent="0" algn="ctr">
              <a:buNone/>
              <a:defRPr b="1" i="0">
                <a:solidFill>
                  <a:schemeClr val="bg1"/>
                </a:solidFill>
                <a:latin typeface="Proxima Soft" panose="02000506030000020004" pitchFamily="2" charset="0"/>
              </a:defRPr>
            </a:lvl4pPr>
            <a:lvl5pPr marL="1828800" indent="0" algn="ctr">
              <a:buNone/>
              <a:defRPr b="1" i="0">
                <a:solidFill>
                  <a:schemeClr val="bg1"/>
                </a:solidFill>
                <a:latin typeface="Proxima Soft" panose="0200050603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56441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52D09-AC9A-B149-9FC5-10F6B4F01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Proxima Soft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076293B-A84B-7048-AE51-1F21A37CF31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b="1" i="0">
                <a:latin typeface="Proxima Soft" panose="02000506030000020004" pitchFamily="2" charset="0"/>
              </a:defRPr>
            </a:lvl1pPr>
          </a:lstStyle>
          <a:p>
            <a:fld id="{81AE1639-0FE7-BE43-816C-BFA93E846C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A1C901-8AD4-F146-9DA9-05B2006D3B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39020" y="80584"/>
            <a:ext cx="2743200" cy="457200"/>
          </a:xfrm>
        </p:spPr>
        <p:txBody>
          <a:bodyPr/>
          <a:lstStyle>
            <a:lvl1pPr marL="0" indent="0" algn="ctr">
              <a:buNone/>
              <a:defRPr b="1" i="0">
                <a:solidFill>
                  <a:schemeClr val="bg1"/>
                </a:solidFill>
                <a:latin typeface="Proxima Soft" panose="02000506030000020004" pitchFamily="2" charset="0"/>
              </a:defRPr>
            </a:lvl1pPr>
            <a:lvl2pPr marL="457200" indent="0" algn="ctr">
              <a:buNone/>
              <a:defRPr b="1" i="0">
                <a:solidFill>
                  <a:schemeClr val="bg1"/>
                </a:solidFill>
                <a:latin typeface="Proxima Soft" panose="02000506030000020004" pitchFamily="2" charset="0"/>
              </a:defRPr>
            </a:lvl2pPr>
            <a:lvl3pPr marL="914400" indent="0" algn="ctr">
              <a:buNone/>
              <a:defRPr b="1" i="0">
                <a:solidFill>
                  <a:schemeClr val="bg1"/>
                </a:solidFill>
                <a:latin typeface="Proxima Soft" panose="02000506030000020004" pitchFamily="2" charset="0"/>
              </a:defRPr>
            </a:lvl3pPr>
            <a:lvl4pPr marL="1371600" indent="0" algn="ctr">
              <a:buNone/>
              <a:defRPr b="1" i="0">
                <a:solidFill>
                  <a:schemeClr val="bg1"/>
                </a:solidFill>
                <a:latin typeface="Proxima Soft" panose="02000506030000020004" pitchFamily="2" charset="0"/>
              </a:defRPr>
            </a:lvl4pPr>
            <a:lvl5pPr marL="1828800" indent="0" algn="ctr">
              <a:buNone/>
              <a:defRPr b="1" i="0">
                <a:solidFill>
                  <a:schemeClr val="bg1"/>
                </a:solidFill>
                <a:latin typeface="Proxima Soft" panose="0200050603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21432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274D1B-AE5F-834F-8D8D-C7F26175F04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b="1" i="0">
                <a:latin typeface="Proxima Soft" panose="02000506030000020004" pitchFamily="2" charset="0"/>
              </a:defRPr>
            </a:lvl1pPr>
          </a:lstStyle>
          <a:p>
            <a:fld id="{81AE1639-0FE7-BE43-816C-BFA93E846C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637F3-75B1-3D48-AA83-CB016FB73FA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39020" y="73583"/>
            <a:ext cx="2743200" cy="457200"/>
          </a:xfrm>
        </p:spPr>
        <p:txBody>
          <a:bodyPr/>
          <a:lstStyle>
            <a:lvl1pPr marL="0" indent="0" algn="ctr">
              <a:buNone/>
              <a:defRPr b="1" i="0">
                <a:solidFill>
                  <a:schemeClr val="bg1"/>
                </a:solidFill>
                <a:latin typeface="Proxima Soft" panose="02000506030000020004" pitchFamily="2" charset="0"/>
              </a:defRPr>
            </a:lvl1pPr>
            <a:lvl2pPr marL="457200" indent="0" algn="ctr">
              <a:buNone/>
              <a:defRPr b="1" i="0">
                <a:solidFill>
                  <a:schemeClr val="bg1"/>
                </a:solidFill>
                <a:latin typeface="Proxima Soft" panose="02000506030000020004" pitchFamily="2" charset="0"/>
              </a:defRPr>
            </a:lvl2pPr>
            <a:lvl3pPr marL="914400" indent="0" algn="ctr">
              <a:buNone/>
              <a:defRPr b="1" i="0">
                <a:solidFill>
                  <a:schemeClr val="bg1"/>
                </a:solidFill>
                <a:latin typeface="Proxima Soft" panose="02000506030000020004" pitchFamily="2" charset="0"/>
              </a:defRPr>
            </a:lvl3pPr>
            <a:lvl4pPr marL="1371600" indent="0" algn="ctr">
              <a:buNone/>
              <a:defRPr b="1" i="0">
                <a:solidFill>
                  <a:schemeClr val="bg1"/>
                </a:solidFill>
                <a:latin typeface="Proxima Soft" panose="02000506030000020004" pitchFamily="2" charset="0"/>
              </a:defRPr>
            </a:lvl4pPr>
            <a:lvl5pPr marL="1828800" indent="0" algn="ctr">
              <a:buNone/>
              <a:defRPr b="1" i="0">
                <a:solidFill>
                  <a:schemeClr val="bg1"/>
                </a:solidFill>
                <a:latin typeface="Proxima Soft" panose="0200050603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78128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4DD6E-87D7-F64D-99A0-790899E66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>
                <a:latin typeface="Proxima Soft" panose="02000506030000020004" pitchFamily="2" charset="0"/>
              </a:defRPr>
            </a:lvl1pPr>
          </a:lstStyle>
          <a:p>
            <a:fld id="{06FAE213-4E71-9D42-BED7-39ED858D0F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2676001-67D1-A649-B936-B0AF04291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599" cy="1325563"/>
          </a:xfrm>
        </p:spPr>
        <p:txBody>
          <a:bodyPr/>
          <a:lstStyle>
            <a:lvl1pPr algn="l">
              <a:lnSpc>
                <a:spcPct val="100000"/>
              </a:lnSpc>
              <a:defRPr b="1" i="0">
                <a:latin typeface="Proxima Soft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33D9BC5-5A75-304D-8B10-17699B0F063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39020" y="73583"/>
            <a:ext cx="2743200" cy="457200"/>
          </a:xfrm>
        </p:spPr>
        <p:txBody>
          <a:bodyPr/>
          <a:lstStyle>
            <a:lvl1pPr marL="0" indent="0" algn="ctr">
              <a:buNone/>
              <a:defRPr b="1" i="0">
                <a:solidFill>
                  <a:schemeClr val="bg1"/>
                </a:solidFill>
                <a:latin typeface="Proxima Soft" panose="02000506030000020004" pitchFamily="2" charset="0"/>
              </a:defRPr>
            </a:lvl1pPr>
            <a:lvl2pPr marL="457200" indent="0" algn="ctr">
              <a:buNone/>
              <a:defRPr b="1" i="0">
                <a:solidFill>
                  <a:schemeClr val="bg1"/>
                </a:solidFill>
                <a:latin typeface="Proxima Soft" panose="02000506030000020004" pitchFamily="2" charset="0"/>
              </a:defRPr>
            </a:lvl2pPr>
            <a:lvl3pPr marL="914400" indent="0" algn="ctr">
              <a:buNone/>
              <a:defRPr b="1" i="0">
                <a:solidFill>
                  <a:schemeClr val="bg1"/>
                </a:solidFill>
                <a:latin typeface="Proxima Soft" panose="02000506030000020004" pitchFamily="2" charset="0"/>
              </a:defRPr>
            </a:lvl3pPr>
            <a:lvl4pPr marL="1371600" indent="0" algn="ctr">
              <a:buNone/>
              <a:defRPr b="1" i="0">
                <a:solidFill>
                  <a:schemeClr val="bg1"/>
                </a:solidFill>
                <a:latin typeface="Proxima Soft" panose="02000506030000020004" pitchFamily="2" charset="0"/>
              </a:defRPr>
            </a:lvl4pPr>
            <a:lvl5pPr marL="1828800" indent="0" algn="ctr">
              <a:buNone/>
              <a:defRPr b="1" i="0">
                <a:solidFill>
                  <a:schemeClr val="bg1"/>
                </a:solidFill>
                <a:latin typeface="Proxima Soft" panose="0200050603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20675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D4A21-AB06-3647-B81A-2777CDB2C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 algn="l">
              <a:lnSpc>
                <a:spcPct val="100000"/>
              </a:lnSpc>
              <a:defRPr b="1" i="0">
                <a:latin typeface="Proxima Soft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D7885-38CC-E242-B24D-EACD87370A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Proxima Soft" panose="02000506030000020004" pitchFamily="2" charset="0"/>
              </a:defRPr>
            </a:lvl1pPr>
            <a:lvl2pPr>
              <a:lnSpc>
                <a:spcPct val="100000"/>
              </a:lnSpc>
              <a:defRPr b="0" i="0">
                <a:latin typeface="Proxima Soft" panose="02000506030000020004" pitchFamily="2" charset="0"/>
              </a:defRPr>
            </a:lvl2pPr>
            <a:lvl3pPr>
              <a:lnSpc>
                <a:spcPct val="100000"/>
              </a:lnSpc>
              <a:defRPr b="0" i="0">
                <a:latin typeface="Proxima Soft" panose="02000506030000020004" pitchFamily="2" charset="0"/>
              </a:defRPr>
            </a:lvl3pPr>
            <a:lvl4pPr>
              <a:lnSpc>
                <a:spcPct val="100000"/>
              </a:lnSpc>
              <a:defRPr b="0" i="0">
                <a:latin typeface="Proxima Soft" panose="02000506030000020004" pitchFamily="2" charset="0"/>
              </a:defRPr>
            </a:lvl4pPr>
            <a:lvl5pPr>
              <a:lnSpc>
                <a:spcPct val="100000"/>
              </a:lnSpc>
              <a:defRPr b="0" i="0">
                <a:latin typeface="Proxima Soft" panose="0200050603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B024B5-4855-3A4F-B7B2-CA34B73B2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Proxima Soft" panose="02000506030000020004" pitchFamily="2" charset="0"/>
              </a:defRPr>
            </a:lvl1pPr>
            <a:lvl2pPr>
              <a:lnSpc>
                <a:spcPct val="100000"/>
              </a:lnSpc>
              <a:defRPr b="0" i="0">
                <a:latin typeface="Proxima Soft" panose="02000506030000020004" pitchFamily="2" charset="0"/>
              </a:defRPr>
            </a:lvl2pPr>
            <a:lvl3pPr>
              <a:lnSpc>
                <a:spcPct val="100000"/>
              </a:lnSpc>
              <a:defRPr b="0" i="0">
                <a:latin typeface="Proxima Soft" panose="02000506030000020004" pitchFamily="2" charset="0"/>
              </a:defRPr>
            </a:lvl3pPr>
            <a:lvl4pPr>
              <a:lnSpc>
                <a:spcPct val="100000"/>
              </a:lnSpc>
              <a:defRPr b="0" i="0">
                <a:latin typeface="Proxima Soft" panose="02000506030000020004" pitchFamily="2" charset="0"/>
              </a:defRPr>
            </a:lvl4pPr>
            <a:lvl5pPr>
              <a:lnSpc>
                <a:spcPct val="100000"/>
              </a:lnSpc>
              <a:defRPr b="0" i="0">
                <a:latin typeface="Proxima Soft" panose="0200050603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67C2D-E396-AA40-9E52-49C4DEC16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>
                <a:latin typeface="Proxima Soft" panose="02000506030000020004" pitchFamily="2" charset="0"/>
              </a:defRPr>
            </a:lvl1pPr>
          </a:lstStyle>
          <a:p>
            <a:fld id="{06FAE213-4E71-9D42-BED7-39ED858D0F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141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D4A21-AB06-3647-B81A-2777CDB2C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 algn="l">
              <a:lnSpc>
                <a:spcPct val="100000"/>
              </a:lnSpc>
              <a:defRPr b="1" i="0">
                <a:latin typeface="Proxima Soft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D7885-38CC-E242-B24D-EACD87370A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Proxima Soft" panose="02000506030000020004" pitchFamily="2" charset="0"/>
              </a:defRPr>
            </a:lvl1pPr>
            <a:lvl2pPr>
              <a:lnSpc>
                <a:spcPct val="100000"/>
              </a:lnSpc>
              <a:defRPr b="0" i="0">
                <a:latin typeface="Proxima Soft" panose="02000506030000020004" pitchFamily="2" charset="0"/>
              </a:defRPr>
            </a:lvl2pPr>
            <a:lvl3pPr>
              <a:lnSpc>
                <a:spcPct val="100000"/>
              </a:lnSpc>
              <a:defRPr b="0" i="0">
                <a:latin typeface="Proxima Soft" panose="02000506030000020004" pitchFamily="2" charset="0"/>
              </a:defRPr>
            </a:lvl3pPr>
            <a:lvl4pPr>
              <a:lnSpc>
                <a:spcPct val="100000"/>
              </a:lnSpc>
              <a:defRPr b="0" i="0">
                <a:latin typeface="Proxima Soft" panose="02000506030000020004" pitchFamily="2" charset="0"/>
              </a:defRPr>
            </a:lvl4pPr>
            <a:lvl5pPr>
              <a:lnSpc>
                <a:spcPct val="100000"/>
              </a:lnSpc>
              <a:defRPr b="0" i="0">
                <a:latin typeface="Proxima Soft" panose="0200050603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B024B5-4855-3A4F-B7B2-CA34B73B2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Proxima Soft" panose="02000506030000020004" pitchFamily="2" charset="0"/>
              </a:defRPr>
            </a:lvl1pPr>
            <a:lvl2pPr>
              <a:lnSpc>
                <a:spcPct val="100000"/>
              </a:lnSpc>
              <a:defRPr b="0" i="0">
                <a:latin typeface="Proxima Soft" panose="02000506030000020004" pitchFamily="2" charset="0"/>
              </a:defRPr>
            </a:lvl2pPr>
            <a:lvl3pPr>
              <a:lnSpc>
                <a:spcPct val="100000"/>
              </a:lnSpc>
              <a:defRPr b="0" i="0">
                <a:latin typeface="Proxima Soft" panose="02000506030000020004" pitchFamily="2" charset="0"/>
              </a:defRPr>
            </a:lvl3pPr>
            <a:lvl4pPr>
              <a:lnSpc>
                <a:spcPct val="100000"/>
              </a:lnSpc>
              <a:defRPr b="0" i="0">
                <a:latin typeface="Proxima Soft" panose="02000506030000020004" pitchFamily="2" charset="0"/>
              </a:defRPr>
            </a:lvl4pPr>
            <a:lvl5pPr>
              <a:lnSpc>
                <a:spcPct val="100000"/>
              </a:lnSpc>
              <a:defRPr b="0" i="0">
                <a:latin typeface="Proxima Soft" panose="0200050603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67C2D-E396-AA40-9E52-49C4DEC16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>
                <a:latin typeface="Proxima Soft" panose="02000506030000020004" pitchFamily="2" charset="0"/>
              </a:defRPr>
            </a:lvl1pPr>
          </a:lstStyle>
          <a:p>
            <a:fld id="{06FAE213-4E71-9D42-BED7-39ED858D0F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746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96479-EA7D-8645-87E8-BB825CED8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i="0">
                <a:latin typeface="Proxima Soft" panose="02000506030000020004" pitchFamily="2" charset="0"/>
              </a:defRPr>
            </a:lvl1pPr>
            <a:lvl2pPr>
              <a:lnSpc>
                <a:spcPct val="100000"/>
              </a:lnSpc>
              <a:defRPr b="1" i="0">
                <a:latin typeface="Proxima Soft" panose="02000506030000020004" pitchFamily="2" charset="0"/>
              </a:defRPr>
            </a:lvl2pPr>
            <a:lvl3pPr>
              <a:defRPr b="1" i="0">
                <a:latin typeface="Proxima Soft" panose="02000506030000020004" pitchFamily="2" charset="0"/>
              </a:defRPr>
            </a:lvl3pPr>
            <a:lvl4pPr>
              <a:defRPr b="1" i="0">
                <a:latin typeface="Proxima Soft" panose="02000506030000020004" pitchFamily="2" charset="0"/>
              </a:defRPr>
            </a:lvl4pPr>
            <a:lvl5pPr>
              <a:defRPr b="1" i="0">
                <a:latin typeface="Proxima Soft" panose="0200050603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F7038E7D-727C-7246-8F9A-488E0D9D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00000"/>
              </a:lnSpc>
              <a:defRPr b="1" i="0">
                <a:latin typeface="Proxima Soft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3402CD-0AAE-4943-AD24-6F9322A74C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 i="0">
                <a:latin typeface="Proxima Soft" panose="02000506030000020004" pitchFamily="2" charset="0"/>
              </a:defRPr>
            </a:lvl1pPr>
          </a:lstStyle>
          <a:p>
            <a:fld id="{06FAE213-4E71-9D42-BED7-39ED858D0F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757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04E0D9C-3CA8-4E43-B734-E948E4A81F50}"/>
              </a:ext>
            </a:extLst>
          </p:cNvPr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34400" y="-728"/>
            <a:ext cx="3657600" cy="640080"/>
          </a:xfrm>
          <a:prstGeom prst="rect">
            <a:avLst/>
          </a:prstGeom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96479-EA7D-8645-87E8-BB825CED8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Proxima Soft" panose="02000506030000020004" pitchFamily="2" charset="0"/>
              </a:defRPr>
            </a:lvl1pPr>
            <a:lvl2pPr>
              <a:defRPr b="0" i="0">
                <a:latin typeface="Proxima Soft" panose="02000506030000020004" pitchFamily="2" charset="0"/>
              </a:defRPr>
            </a:lvl2pPr>
            <a:lvl3pPr>
              <a:defRPr b="0" i="0">
                <a:latin typeface="Proxima Soft" panose="02000506030000020004" pitchFamily="2" charset="0"/>
              </a:defRPr>
            </a:lvl3pPr>
            <a:lvl4pPr>
              <a:defRPr b="0" i="0">
                <a:latin typeface="Proxima Soft" panose="02000506030000020004" pitchFamily="2" charset="0"/>
              </a:defRPr>
            </a:lvl4pPr>
            <a:lvl5pPr>
              <a:defRPr b="0" i="0">
                <a:latin typeface="Proxima Soft" panose="0200050603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F7038E7D-727C-7246-8F9A-488E0D9D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 i="0">
                <a:latin typeface="Proxima Soft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392C6AF-C820-4F46-BF89-0C9B7C9122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339020" y="69057"/>
            <a:ext cx="2743200" cy="457200"/>
          </a:xfrm>
        </p:spPr>
        <p:txBody>
          <a:bodyPr/>
          <a:lstStyle>
            <a:lvl1pPr marL="0" indent="0" algn="ctr">
              <a:buNone/>
              <a:defRPr b="1" i="0">
                <a:solidFill>
                  <a:schemeClr val="bg1"/>
                </a:solidFill>
                <a:latin typeface="Proxima Soft" panose="02000506030000020004" pitchFamily="2" charset="0"/>
              </a:defRPr>
            </a:lvl1pPr>
            <a:lvl2pPr marL="457200" indent="0" algn="ctr">
              <a:buNone/>
              <a:defRPr b="1" i="0">
                <a:solidFill>
                  <a:schemeClr val="bg1"/>
                </a:solidFill>
                <a:latin typeface="Proxima Soft" panose="02000506030000020004" pitchFamily="2" charset="0"/>
              </a:defRPr>
            </a:lvl2pPr>
            <a:lvl3pPr marL="914400" indent="0" algn="ctr">
              <a:buNone/>
              <a:defRPr b="1" i="0">
                <a:solidFill>
                  <a:schemeClr val="bg1"/>
                </a:solidFill>
                <a:latin typeface="Proxima Soft" panose="02000506030000020004" pitchFamily="2" charset="0"/>
              </a:defRPr>
            </a:lvl3pPr>
            <a:lvl4pPr marL="1371600" indent="0" algn="ctr">
              <a:buNone/>
              <a:defRPr b="1" i="0">
                <a:solidFill>
                  <a:schemeClr val="bg1"/>
                </a:solidFill>
                <a:latin typeface="Proxima Soft" panose="02000506030000020004" pitchFamily="2" charset="0"/>
              </a:defRPr>
            </a:lvl4pPr>
            <a:lvl5pPr marL="1828800" indent="0" algn="ctr">
              <a:buNone/>
              <a:defRPr b="1" i="0">
                <a:solidFill>
                  <a:schemeClr val="bg1"/>
                </a:solidFill>
                <a:latin typeface="Proxima Soft" panose="02000506030000020004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27FD835-15C3-0641-817F-25A842C6FA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 i="0">
                <a:latin typeface="Proxima Soft" panose="02000506030000020004" pitchFamily="2" charset="0"/>
              </a:defRPr>
            </a:lvl1pPr>
          </a:lstStyle>
          <a:p>
            <a:fld id="{81AE1639-0FE7-BE43-816C-BFA93E846C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51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A8B6F-8A66-1840-946F-58F6F8ADD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lnSpc>
                <a:spcPct val="100000"/>
              </a:lnSpc>
              <a:defRPr sz="6000" b="1" i="0">
                <a:latin typeface="Proxima Soft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B4698-CB2A-8941-AC27-CD395B8B1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400" b="1" i="0">
                <a:latin typeface="Proxima Soft" panose="0200050603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C2726-3812-5C44-981E-9E762DF1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>
                <a:latin typeface="Proxima Soft" panose="02000506030000020004" pitchFamily="2" charset="0"/>
              </a:defRPr>
            </a:lvl1pPr>
          </a:lstStyle>
          <a:p>
            <a:fld id="{06FAE213-4E71-9D42-BED7-39ED858D0F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6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247C2-EED1-AC4F-A461-BE07566B5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599" cy="1325563"/>
          </a:xfrm>
        </p:spPr>
        <p:txBody>
          <a:bodyPr/>
          <a:lstStyle>
            <a:lvl1pPr algn="l">
              <a:lnSpc>
                <a:spcPct val="100000"/>
              </a:lnSpc>
              <a:defRPr b="1" i="0">
                <a:latin typeface="Proxima Soft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700BA-36B7-2A43-88A5-63FC7304F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 b="0" i="0">
                <a:latin typeface="Proxima Soft" panose="02000506030000020004" pitchFamily="2" charset="0"/>
              </a:defRPr>
            </a:lvl1pPr>
            <a:lvl2pPr>
              <a:lnSpc>
                <a:spcPct val="100000"/>
              </a:lnSpc>
              <a:defRPr b="0" i="0">
                <a:latin typeface="Proxima Soft" panose="02000506030000020004" pitchFamily="2" charset="0"/>
              </a:defRPr>
            </a:lvl2pPr>
            <a:lvl3pPr>
              <a:lnSpc>
                <a:spcPct val="100000"/>
              </a:lnSpc>
              <a:defRPr b="0" i="0">
                <a:latin typeface="Proxima Soft" panose="02000506030000020004" pitchFamily="2" charset="0"/>
              </a:defRPr>
            </a:lvl3pPr>
            <a:lvl4pPr>
              <a:lnSpc>
                <a:spcPct val="100000"/>
              </a:lnSpc>
              <a:defRPr b="0" i="0">
                <a:latin typeface="Proxima Soft" panose="02000506030000020004" pitchFamily="2" charset="0"/>
              </a:defRPr>
            </a:lvl4pPr>
            <a:lvl5pPr>
              <a:lnSpc>
                <a:spcPct val="100000"/>
              </a:lnSpc>
              <a:defRPr b="0" i="0">
                <a:latin typeface="Proxima Soft" panose="0200050603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8CE6E-687F-1840-8E20-689FB4C5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>
                <a:latin typeface="Proxima Soft" panose="02000506030000020004" pitchFamily="2" charset="0"/>
              </a:defRPr>
            </a:lvl1pPr>
          </a:lstStyle>
          <a:p>
            <a:fld id="{06FAE213-4E71-9D42-BED7-39ED858D0F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72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93821-7CA3-C748-95AF-E79A47005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lnSpc>
                <a:spcPct val="100000"/>
              </a:lnSpc>
              <a:defRPr sz="6000" b="1" i="0">
                <a:latin typeface="Proxima Soft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97D29-7A52-C14B-B8E7-580B30448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 b="1" i="0">
                <a:solidFill>
                  <a:schemeClr val="tx1">
                    <a:tint val="75000"/>
                  </a:schemeClr>
                </a:solidFill>
                <a:latin typeface="Proxima Soft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68870-5E30-C24B-85DA-2DB9790A7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>
                <a:latin typeface="Proxima Soft" panose="02000506030000020004" pitchFamily="2" charset="0"/>
              </a:defRPr>
            </a:lvl1pPr>
          </a:lstStyle>
          <a:p>
            <a:fld id="{06FAE213-4E71-9D42-BED7-39ED858D0F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D4A21-AB06-3647-B81A-2777CDB2C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 algn="l">
              <a:lnSpc>
                <a:spcPct val="100000"/>
              </a:lnSpc>
              <a:defRPr b="1" i="0">
                <a:latin typeface="Proxima Soft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D7885-38CC-E242-B24D-EACD87370A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Proxima Soft" panose="02000506030000020004" pitchFamily="2" charset="0"/>
              </a:defRPr>
            </a:lvl1pPr>
            <a:lvl2pPr>
              <a:lnSpc>
                <a:spcPct val="100000"/>
              </a:lnSpc>
              <a:defRPr b="0" i="0">
                <a:latin typeface="Proxima Soft" panose="02000506030000020004" pitchFamily="2" charset="0"/>
              </a:defRPr>
            </a:lvl2pPr>
            <a:lvl3pPr>
              <a:lnSpc>
                <a:spcPct val="100000"/>
              </a:lnSpc>
              <a:defRPr b="0" i="0">
                <a:latin typeface="Proxima Soft" panose="02000506030000020004" pitchFamily="2" charset="0"/>
              </a:defRPr>
            </a:lvl3pPr>
            <a:lvl4pPr>
              <a:lnSpc>
                <a:spcPct val="100000"/>
              </a:lnSpc>
              <a:defRPr b="0" i="0">
                <a:latin typeface="Proxima Soft" panose="02000506030000020004" pitchFamily="2" charset="0"/>
              </a:defRPr>
            </a:lvl4pPr>
            <a:lvl5pPr>
              <a:lnSpc>
                <a:spcPct val="100000"/>
              </a:lnSpc>
              <a:defRPr b="0" i="0">
                <a:latin typeface="Proxima Soft" panose="0200050603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B024B5-4855-3A4F-B7B2-CA34B73B2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Proxima Soft" panose="02000506030000020004" pitchFamily="2" charset="0"/>
              </a:defRPr>
            </a:lvl1pPr>
            <a:lvl2pPr>
              <a:lnSpc>
                <a:spcPct val="100000"/>
              </a:lnSpc>
              <a:defRPr b="0" i="0">
                <a:latin typeface="Proxima Soft" panose="02000506030000020004" pitchFamily="2" charset="0"/>
              </a:defRPr>
            </a:lvl2pPr>
            <a:lvl3pPr>
              <a:lnSpc>
                <a:spcPct val="100000"/>
              </a:lnSpc>
              <a:defRPr b="0" i="0">
                <a:latin typeface="Proxima Soft" panose="02000506030000020004" pitchFamily="2" charset="0"/>
              </a:defRPr>
            </a:lvl3pPr>
            <a:lvl4pPr>
              <a:lnSpc>
                <a:spcPct val="100000"/>
              </a:lnSpc>
              <a:defRPr b="0" i="0">
                <a:latin typeface="Proxima Soft" panose="02000506030000020004" pitchFamily="2" charset="0"/>
              </a:defRPr>
            </a:lvl4pPr>
            <a:lvl5pPr>
              <a:lnSpc>
                <a:spcPct val="100000"/>
              </a:lnSpc>
              <a:defRPr b="0" i="0">
                <a:latin typeface="Proxima Soft" panose="0200050603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67C2D-E396-AA40-9E52-49C4DEC16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>
                <a:latin typeface="Proxima Soft" panose="02000506030000020004" pitchFamily="2" charset="0"/>
              </a:defRPr>
            </a:lvl1pPr>
          </a:lstStyle>
          <a:p>
            <a:fld id="{06FAE213-4E71-9D42-BED7-39ED858D0F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44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4966A-13DE-2742-B5BD-4926E6F0F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l">
              <a:lnSpc>
                <a:spcPct val="100000"/>
              </a:lnSpc>
              <a:defRPr b="1" i="0">
                <a:latin typeface="Proxima Soft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C8118-BF12-EA49-A5F0-0819CC376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 i="0">
                <a:latin typeface="Proxima Soft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25020-63E9-5445-ABF9-DB9FFD2A47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Proxima Soft" panose="02000506030000020004" pitchFamily="2" charset="0"/>
              </a:defRPr>
            </a:lvl1pPr>
            <a:lvl2pPr>
              <a:lnSpc>
                <a:spcPct val="100000"/>
              </a:lnSpc>
              <a:defRPr b="0" i="0">
                <a:latin typeface="Proxima Soft" panose="02000506030000020004" pitchFamily="2" charset="0"/>
              </a:defRPr>
            </a:lvl2pPr>
            <a:lvl3pPr>
              <a:lnSpc>
                <a:spcPct val="100000"/>
              </a:lnSpc>
              <a:defRPr b="0" i="0">
                <a:latin typeface="Proxima Soft" panose="02000506030000020004" pitchFamily="2" charset="0"/>
              </a:defRPr>
            </a:lvl3pPr>
            <a:lvl4pPr>
              <a:lnSpc>
                <a:spcPct val="100000"/>
              </a:lnSpc>
              <a:defRPr b="0" i="0">
                <a:latin typeface="Proxima Soft" panose="02000506030000020004" pitchFamily="2" charset="0"/>
              </a:defRPr>
            </a:lvl4pPr>
            <a:lvl5pPr>
              <a:lnSpc>
                <a:spcPct val="100000"/>
              </a:lnSpc>
              <a:defRPr b="0" i="0">
                <a:latin typeface="Proxima Soft" panose="0200050603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C7300A-4431-F34B-8B72-E8EF0516E3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 i="0">
                <a:latin typeface="Proxima Soft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94E402-4172-DA43-B3BE-745F0C8D6E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Proxima Soft" panose="02000506030000020004" pitchFamily="2" charset="0"/>
              </a:defRPr>
            </a:lvl1pPr>
            <a:lvl2pPr>
              <a:lnSpc>
                <a:spcPct val="100000"/>
              </a:lnSpc>
              <a:defRPr b="0" i="0">
                <a:latin typeface="Proxima Soft" panose="02000506030000020004" pitchFamily="2" charset="0"/>
              </a:defRPr>
            </a:lvl2pPr>
            <a:lvl3pPr>
              <a:lnSpc>
                <a:spcPct val="100000"/>
              </a:lnSpc>
              <a:defRPr b="0" i="0">
                <a:latin typeface="Proxima Soft" panose="02000506030000020004" pitchFamily="2" charset="0"/>
              </a:defRPr>
            </a:lvl3pPr>
            <a:lvl4pPr>
              <a:lnSpc>
                <a:spcPct val="100000"/>
              </a:lnSpc>
              <a:defRPr b="0" i="0">
                <a:latin typeface="Proxima Soft" panose="02000506030000020004" pitchFamily="2" charset="0"/>
              </a:defRPr>
            </a:lvl4pPr>
            <a:lvl5pPr>
              <a:lnSpc>
                <a:spcPct val="100000"/>
              </a:lnSpc>
              <a:defRPr b="0" i="0">
                <a:latin typeface="Proxima Soft" panose="0200050603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897717-8BB1-DB40-96E1-8C41C1B5C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>
                <a:latin typeface="Proxima Soft" panose="02000506030000020004" pitchFamily="2" charset="0"/>
              </a:defRPr>
            </a:lvl1pPr>
          </a:lstStyle>
          <a:p>
            <a:fld id="{06FAE213-4E71-9D42-BED7-39ED858D0F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26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4DD6E-87D7-F64D-99A0-790899E66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>
                <a:latin typeface="Proxima Soft" panose="02000506030000020004" pitchFamily="2" charset="0"/>
              </a:defRPr>
            </a:lvl1pPr>
          </a:lstStyle>
          <a:p>
            <a:fld id="{06FAE213-4E71-9D42-BED7-39ED858D0F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2676001-67D1-A649-B936-B0AF04291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599" cy="1325563"/>
          </a:xfrm>
        </p:spPr>
        <p:txBody>
          <a:bodyPr/>
          <a:lstStyle>
            <a:lvl1pPr algn="l">
              <a:lnSpc>
                <a:spcPct val="100000"/>
              </a:lnSpc>
              <a:defRPr b="1" i="0">
                <a:latin typeface="Proxima Soft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3571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2B7ED-D215-A548-8005-C98B37253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Proxima Soft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36F97-751F-4F48-B02A-A2E9ABE60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="0" i="0">
                <a:latin typeface="Proxima Soft" panose="02000506030000020004" pitchFamily="2" charset="0"/>
              </a:defRPr>
            </a:lvl1pPr>
            <a:lvl2pPr>
              <a:defRPr b="0" i="0">
                <a:latin typeface="Proxima Soft" panose="02000506030000020004" pitchFamily="2" charset="0"/>
              </a:defRPr>
            </a:lvl2pPr>
            <a:lvl3pPr>
              <a:defRPr b="0" i="0">
                <a:latin typeface="Proxima Soft" panose="02000506030000020004" pitchFamily="2" charset="0"/>
              </a:defRPr>
            </a:lvl3pPr>
            <a:lvl4pPr>
              <a:defRPr b="0" i="0">
                <a:latin typeface="Proxima Soft" panose="02000506030000020004" pitchFamily="2" charset="0"/>
              </a:defRPr>
            </a:lvl4pPr>
            <a:lvl5pPr>
              <a:defRPr b="0" i="0">
                <a:latin typeface="Proxima Soft" panose="0200050603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F04FB-CEAF-0F4F-975B-82E27E629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="0" i="0">
                <a:latin typeface="Proxima Soft" panose="02000506030000020004" pitchFamily="2" charset="0"/>
              </a:defRPr>
            </a:lvl1pPr>
            <a:lvl2pPr>
              <a:defRPr b="0" i="0">
                <a:latin typeface="Proxima Soft" panose="02000506030000020004" pitchFamily="2" charset="0"/>
              </a:defRPr>
            </a:lvl2pPr>
            <a:lvl3pPr>
              <a:defRPr b="0" i="0">
                <a:latin typeface="Proxima Soft" panose="02000506030000020004" pitchFamily="2" charset="0"/>
              </a:defRPr>
            </a:lvl3pPr>
            <a:lvl4pPr>
              <a:defRPr b="0" i="0">
                <a:latin typeface="Proxima Soft" panose="02000506030000020004" pitchFamily="2" charset="0"/>
              </a:defRPr>
            </a:lvl4pPr>
            <a:lvl5pPr>
              <a:defRPr b="0" i="0">
                <a:latin typeface="Proxima Soft" panose="0200050603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B0642A0-E261-334B-9750-60114D2F9C0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b="1" i="0">
                <a:latin typeface="Proxima Soft" panose="02000506030000020004" pitchFamily="2" charset="0"/>
              </a:defRPr>
            </a:lvl1pPr>
          </a:lstStyle>
          <a:p>
            <a:fld id="{81AE1639-0FE7-BE43-816C-BFA93E846C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125823C-C8B0-9244-80C7-07BA16C670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39020" y="69057"/>
            <a:ext cx="2743200" cy="457200"/>
          </a:xfrm>
        </p:spPr>
        <p:txBody>
          <a:bodyPr/>
          <a:lstStyle>
            <a:lvl1pPr marL="0" indent="0" algn="ctr">
              <a:buNone/>
              <a:defRPr b="1" i="0">
                <a:solidFill>
                  <a:schemeClr val="bg1"/>
                </a:solidFill>
                <a:latin typeface="Proxima Soft" panose="02000506030000020004" pitchFamily="2" charset="0"/>
              </a:defRPr>
            </a:lvl1pPr>
            <a:lvl2pPr marL="457200" indent="0" algn="ctr">
              <a:buNone/>
              <a:defRPr b="1" i="0">
                <a:solidFill>
                  <a:schemeClr val="bg1"/>
                </a:solidFill>
                <a:latin typeface="Proxima Soft" panose="02000506030000020004" pitchFamily="2" charset="0"/>
              </a:defRPr>
            </a:lvl2pPr>
            <a:lvl3pPr marL="914400" indent="0" algn="ctr">
              <a:buNone/>
              <a:defRPr b="1" i="0">
                <a:solidFill>
                  <a:schemeClr val="bg1"/>
                </a:solidFill>
                <a:latin typeface="Proxima Soft" panose="02000506030000020004" pitchFamily="2" charset="0"/>
              </a:defRPr>
            </a:lvl3pPr>
            <a:lvl4pPr marL="1371600" indent="0" algn="ctr">
              <a:buNone/>
              <a:defRPr b="1" i="0">
                <a:solidFill>
                  <a:schemeClr val="bg1"/>
                </a:solidFill>
                <a:latin typeface="Proxima Soft" panose="02000506030000020004" pitchFamily="2" charset="0"/>
              </a:defRPr>
            </a:lvl4pPr>
            <a:lvl5pPr marL="1828800" indent="0" algn="ctr">
              <a:buNone/>
              <a:defRPr b="1" i="0">
                <a:solidFill>
                  <a:schemeClr val="bg1"/>
                </a:solidFill>
                <a:latin typeface="Proxima Soft" panose="0200050603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3209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24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23.xml"/><Relationship Id="rId9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5.png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3DFC46-32C1-904C-BECD-5AE1915BD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5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A100C-0533-0941-BE50-DD26299AE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4FDF8-6ECE-B745-A9AF-44A844CD7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164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>
                <a:solidFill>
                  <a:schemeClr val="tx1">
                    <a:tint val="75000"/>
                  </a:schemeClr>
                </a:solidFill>
                <a:latin typeface="Proxima Soft" panose="02000506030000020004" pitchFamily="2" charset="0"/>
              </a:defRPr>
            </a:lvl1pPr>
          </a:lstStyle>
          <a:p>
            <a:fld id="{06FAE213-4E71-9D42-BED7-39ED858D0F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6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4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722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Proxima Soft" panose="02000506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Proxima Soft" panose="02000506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Proxima Soft" panose="02000506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Proxima Soft" panose="02000506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Proxima Soft" panose="02000506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Proxima Soft" panose="02000506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72690E-E451-8C41-993F-0A5B48618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318DE-DD51-E841-907A-C3379D477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C7590D-8CBD-CA49-BAB9-C4A232117CFE}"/>
              </a:ext>
            </a:extLst>
          </p:cNvPr>
          <p:cNvPicPr>
            <a:picLocks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34400" y="-728"/>
            <a:ext cx="3657600" cy="640080"/>
          </a:xfrm>
          <a:prstGeom prst="rect">
            <a:avLst/>
          </a:prstGeom>
          <a:ln>
            <a:noFill/>
          </a:ln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37D80FC-B9DB-8843-8D2A-D9057D46CA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39020" y="63391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>
                <a:solidFill>
                  <a:schemeClr val="tx1">
                    <a:tint val="75000"/>
                  </a:schemeClr>
                </a:solidFill>
                <a:latin typeface="Proxima Soft" panose="02000506030000020004" pitchFamily="2" charset="0"/>
              </a:defRPr>
            </a:lvl1pPr>
          </a:lstStyle>
          <a:p>
            <a:fld id="{81AE1639-0FE7-BE43-816C-BFA93E846C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76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23" r:id="rId6"/>
    <p:sldLayoutId id="2147483727" r:id="rId7"/>
    <p:sldLayoutId id="2147483725" r:id="rId8"/>
    <p:sldLayoutId id="2147483736" r:id="rId9"/>
    <p:sldLayoutId id="2147483737" r:id="rId10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Proxima Soft" panose="02000506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Proxima Soft" panose="02000506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Proxima Soft" panose="02000506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Proxima Soft" panose="02000506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Proxima Soft" panose="02000506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Proxima Soft" panose="02000506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72690E-E451-8C41-993F-0A5B48618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318DE-DD51-E841-907A-C3379D477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C7590D-8CBD-CA49-BAB9-C4A232117CFE}"/>
              </a:ext>
            </a:extLst>
          </p:cNvPr>
          <p:cNvPicPr>
            <a:picLocks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34400" y="-728"/>
            <a:ext cx="3657600" cy="640080"/>
          </a:xfrm>
          <a:prstGeom prst="rect">
            <a:avLst/>
          </a:prstGeom>
          <a:ln>
            <a:noFill/>
          </a:ln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37D80FC-B9DB-8843-8D2A-D9057D46CA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39020" y="63391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>
                <a:solidFill>
                  <a:schemeClr val="tx1">
                    <a:tint val="75000"/>
                  </a:schemeClr>
                </a:solidFill>
                <a:latin typeface="Proxima Soft" panose="02000506030000020004" pitchFamily="2" charset="0"/>
              </a:defRPr>
            </a:lvl1pPr>
          </a:lstStyle>
          <a:p>
            <a:fld id="{81AE1639-0FE7-BE43-816C-BFA93E846CA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E66A246-3C6E-E041-8E3E-51BE0E0503AD}"/>
              </a:ext>
            </a:extLst>
          </p:cNvPr>
          <p:cNvGrpSpPr/>
          <p:nvPr userDrawn="1"/>
        </p:nvGrpSpPr>
        <p:grpSpPr>
          <a:xfrm>
            <a:off x="0" y="-3082"/>
            <a:ext cx="3305906" cy="640080"/>
            <a:chOff x="0" y="-3082"/>
            <a:chExt cx="3305906" cy="64008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A23956F-929D-174E-9C65-5CCAAA4F00E3}"/>
                </a:ext>
              </a:extLst>
            </p:cNvPr>
            <p:cNvPicPr>
              <a:picLocks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0" y="-3082"/>
              <a:ext cx="3305906" cy="64008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04507DC-FFB6-9A47-9994-762B71C7DAA3}"/>
                </a:ext>
              </a:extLst>
            </p:cNvPr>
            <p:cNvGrpSpPr/>
            <p:nvPr/>
          </p:nvGrpSpPr>
          <p:grpSpPr>
            <a:xfrm>
              <a:off x="109780" y="44473"/>
              <a:ext cx="2603417" cy="544970"/>
              <a:chOff x="199749" y="36574"/>
              <a:chExt cx="2603417" cy="544970"/>
            </a:xfrm>
          </p:grpSpPr>
          <p:sp>
            <p:nvSpPr>
              <p:cNvPr id="10" name="Text Placeholder 3">
                <a:extLst>
                  <a:ext uri="{FF2B5EF4-FFF2-40B4-BE49-F238E27FC236}">
                    <a16:creationId xmlns:a16="http://schemas.microsoft.com/office/drawing/2014/main" id="{29F978F5-B6FF-194F-AA50-2C17EE36AA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4719" y="80459"/>
                <a:ext cx="2058447" cy="457200"/>
              </a:xfrm>
              <a:prstGeom prst="rect">
                <a:avLst/>
              </a:prstGeom>
            </p:spPr>
            <p:txBody>
              <a:bodyPr anchor="ctr"/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Proxima Soft" panose="02000506030000020004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Proxima Soft" panose="02000506030000020004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Proxima Soft" panose="02000506030000020004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Proxima Soft" panose="02000506030000020004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Proxima Soft" panose="02000506030000020004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b="1">
                    <a:solidFill>
                      <a:schemeClr val="bg1"/>
                    </a:solidFill>
                  </a:rPr>
                  <a:t>HANDS-ON</a:t>
                </a:r>
              </a:p>
            </p:txBody>
          </p:sp>
          <p:pic>
            <p:nvPicPr>
              <p:cNvPr id="11" name="Picture 10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3EAA5503-AAD0-5246-A9FC-5B68D0FD14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99749" y="36574"/>
                <a:ext cx="544970" cy="54497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82501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6" r:id="rId6"/>
    <p:sldLayoutId id="2147483724" r:id="rId7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Proxima Soft" panose="02000506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Proxima Soft" panose="02000506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Proxima Soft" panose="02000506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Proxima Soft" panose="02000506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Proxima Soft" panose="02000506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Proxima Soft" panose="02000506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461605-1CBF-E344-A3A2-291CC4A59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DE5E0-861B-3E41-B9F7-810DF9E56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E6799-0A1A-C349-86E5-7866137F52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91638" y="63119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Proxima Soft" panose="02000506030000020004" pitchFamily="2" charset="0"/>
              </a:defRPr>
            </a:lvl1pPr>
          </a:lstStyle>
          <a:p>
            <a:fld id="{9F1FA78F-D0A2-EC44-AA06-30926F9AE90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Shape 898">
            <a:extLst>
              <a:ext uri="{FF2B5EF4-FFF2-40B4-BE49-F238E27FC236}">
                <a16:creationId xmlns:a16="http://schemas.microsoft.com/office/drawing/2014/main" id="{E1935BAE-28F7-6E42-A306-0DAA863BE32E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75617" y="0"/>
            <a:ext cx="884902" cy="3618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898">
            <a:extLst>
              <a:ext uri="{FF2B5EF4-FFF2-40B4-BE49-F238E27FC236}">
                <a16:creationId xmlns:a16="http://schemas.microsoft.com/office/drawing/2014/main" id="{C6668C6B-DB33-FD49-886D-9E9163A2EF02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75617" y="3245116"/>
            <a:ext cx="884902" cy="3618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898">
            <a:extLst>
              <a:ext uri="{FF2B5EF4-FFF2-40B4-BE49-F238E27FC236}">
                <a16:creationId xmlns:a16="http://schemas.microsoft.com/office/drawing/2014/main" id="{46A53CC4-6A2E-924F-B92B-C333BF720493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482715" y="0"/>
            <a:ext cx="886968" cy="3618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898">
            <a:extLst>
              <a:ext uri="{FF2B5EF4-FFF2-40B4-BE49-F238E27FC236}">
                <a16:creationId xmlns:a16="http://schemas.microsoft.com/office/drawing/2014/main" id="{7A1C8F88-31E5-4442-AA2E-77AD3D4BC7BA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482715" y="3245116"/>
            <a:ext cx="886968" cy="36183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323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03" r:id="rId2"/>
    <p:sldLayoutId id="2147483697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Proxima Soft" panose="02000506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oxima Soft" panose="02000506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oxima Soft" panose="02000506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oxima Soft" panose="02000506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oxima Soft" panose="02000506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oxima Soft" panose="02000506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87F570-52E7-2949-9784-710A61B3A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5D4B-7918-401B-9616-52A4FEC7F1DB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3FB79-7183-7B4D-A6D0-65E8350EA5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JP" dirty="0"/>
              <a:t>Kintone</a:t>
            </a:r>
          </a:p>
          <a:p>
            <a:r>
              <a:rPr lang="en-JP" dirty="0"/>
              <a:t>Developer Program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C2BB56-5F45-7942-A4A5-BE8488ED4CD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JP" dirty="0"/>
              <a:t>eveloper.kintone.io</a:t>
            </a:r>
          </a:p>
        </p:txBody>
      </p:sp>
      <p:pic>
        <p:nvPicPr>
          <p:cNvPr id="7" name="Content Placeholder 6" descr="A picture containing window&#10;&#10;Description automatically generated">
            <a:extLst>
              <a:ext uri="{FF2B5EF4-FFF2-40B4-BE49-F238E27FC236}">
                <a16:creationId xmlns:a16="http://schemas.microsoft.com/office/drawing/2014/main" id="{63877648-E196-2C42-96A5-49A97A42259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0043319" y="4344988"/>
            <a:ext cx="2011362" cy="201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58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99A1D2E-DEFD-FE44-B0E5-EE4727295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Kintone Special?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180C1EF-7F73-3E4D-A9C7-0680B2E86A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Big Picture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34737AD-B750-A444-95D2-7B03EE3C2D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5" r="-145"/>
          <a:stretch/>
        </p:blipFill>
        <p:spPr>
          <a:xfrm>
            <a:off x="2442115" y="1690688"/>
            <a:ext cx="7307770" cy="1453772"/>
          </a:xfrm>
          <a:prstGeom prst="rect">
            <a:avLst/>
          </a:prstGeom>
        </p:spPr>
      </p:pic>
      <p:sp>
        <p:nvSpPr>
          <p:cNvPr id="9" name="Left Brace 8">
            <a:extLst>
              <a:ext uri="{FF2B5EF4-FFF2-40B4-BE49-F238E27FC236}">
                <a16:creationId xmlns:a16="http://schemas.microsoft.com/office/drawing/2014/main" id="{3C54276F-1B25-3947-8AF9-1A9D4BA26524}"/>
              </a:ext>
            </a:extLst>
          </p:cNvPr>
          <p:cNvSpPr/>
          <p:nvPr/>
        </p:nvSpPr>
        <p:spPr>
          <a:xfrm rot="5400000">
            <a:off x="5717129" y="-768895"/>
            <a:ext cx="761750" cy="8233613"/>
          </a:xfrm>
          <a:prstGeom prst="leftBrace">
            <a:avLst>
              <a:gd name="adj1" fmla="val 55907"/>
              <a:gd name="adj2" fmla="val 50000"/>
            </a:avLst>
          </a:prstGeom>
          <a:ln w="76200">
            <a:solidFill>
              <a:srgbClr val="F03E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6081E62-FADD-C84F-ADDA-EF9B62C38951}"/>
              </a:ext>
            </a:extLst>
          </p:cNvPr>
          <p:cNvGrpSpPr/>
          <p:nvPr/>
        </p:nvGrpSpPr>
        <p:grpSpPr>
          <a:xfrm>
            <a:off x="838200" y="3890963"/>
            <a:ext cx="10515600" cy="2286000"/>
            <a:chOff x="838200" y="3890963"/>
            <a:chExt cx="10515600" cy="2286000"/>
          </a:xfrm>
        </p:grpSpPr>
        <p:pic>
          <p:nvPicPr>
            <p:cNvPr id="14" name="Picture 13" descr="A picture containing photo, brick, parked, street&#10;&#10;Description automatically generated">
              <a:extLst>
                <a:ext uri="{FF2B5EF4-FFF2-40B4-BE49-F238E27FC236}">
                  <a16:creationId xmlns:a16="http://schemas.microsoft.com/office/drawing/2014/main" id="{56493B90-84A8-574D-B4E1-A551A9BB8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200" y="3890963"/>
              <a:ext cx="2286000" cy="2286000"/>
            </a:xfrm>
            <a:prstGeom prst="rect">
              <a:avLst/>
            </a:prstGeom>
          </p:spPr>
        </p:pic>
        <p:pic>
          <p:nvPicPr>
            <p:cNvPr id="16" name="Picture 15" descr="A picture containing clock, sign&#10;&#10;Description automatically generated">
              <a:extLst>
                <a:ext uri="{FF2B5EF4-FFF2-40B4-BE49-F238E27FC236}">
                  <a16:creationId xmlns:a16="http://schemas.microsoft.com/office/drawing/2014/main" id="{30E6711A-3CA2-A54B-A800-E4C0D5D8F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67800" y="3890963"/>
              <a:ext cx="2286000" cy="2286000"/>
            </a:xfrm>
            <a:prstGeom prst="rect">
              <a:avLst/>
            </a:prstGeom>
          </p:spPr>
        </p:pic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55D82A47-7A3D-8B40-8BC7-9F545CDD29A6}"/>
                </a:ext>
              </a:extLst>
            </p:cNvPr>
            <p:cNvSpPr/>
            <p:nvPr/>
          </p:nvSpPr>
          <p:spPr>
            <a:xfrm>
              <a:off x="3352800" y="4119563"/>
              <a:ext cx="5486400" cy="1828800"/>
            </a:xfrm>
            <a:prstGeom prst="roundRect">
              <a:avLst>
                <a:gd name="adj" fmla="val 10000"/>
              </a:avLst>
            </a:prstGeom>
            <a:solidFill>
              <a:srgbClr val="F03E24"/>
            </a:solidFill>
            <a:ln>
              <a:solidFill>
                <a:srgbClr val="F03E24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3600" b="1">
                  <a:latin typeface="Proxima Soft" panose="02000506030000020004" pitchFamily="2" charset="0"/>
                </a:rPr>
                <a:t>Data &amp; the conversations about the data are        all in one place</a:t>
              </a:r>
              <a:endParaRPr lang="en-US" sz="2800" b="1">
                <a:latin typeface="Proxima Soft" panose="02000506030000020004" pitchFamily="2" charset="0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D7430D-B47F-B64E-AE32-C494F9F32C2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1AE1639-0FE7-BE43-816C-BFA93E846CA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68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16D88A-5BB7-EC4D-B895-EE3F75062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96337" y="1690686"/>
            <a:ext cx="4572000" cy="501357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b="0"/>
              <a:t>Kintone is a </a:t>
            </a:r>
            <a:r>
              <a:rPr lang="en-US" sz="3200" b="1">
                <a:solidFill>
                  <a:srgbClr val="3CA05C"/>
                </a:solidFill>
              </a:rPr>
              <a:t>no-code / low-code</a:t>
            </a:r>
            <a:r>
              <a:rPr lang="en-US" sz="3200" b="1">
                <a:solidFill>
                  <a:srgbClr val="00B050"/>
                </a:solidFill>
              </a:rPr>
              <a:t> </a:t>
            </a:r>
            <a:r>
              <a:rPr lang="en-US" sz="3200" b="0"/>
              <a:t>cloud platform for teams to easily share and </a:t>
            </a:r>
            <a:r>
              <a:rPr lang="en-US" sz="3200" b="1">
                <a:solidFill>
                  <a:srgbClr val="00AFED"/>
                </a:solidFill>
              </a:rPr>
              <a:t>collaborate</a:t>
            </a:r>
            <a:r>
              <a:rPr lang="en-US" sz="3200" b="0"/>
              <a:t> on their </a:t>
            </a:r>
            <a:r>
              <a:rPr lang="en-US" sz="3200" b="1">
                <a:solidFill>
                  <a:srgbClr val="00AFED"/>
                </a:solidFill>
              </a:rPr>
              <a:t>data</a:t>
            </a:r>
            <a:r>
              <a:rPr lang="en-US" sz="3200" b="0"/>
              <a:t> efficiently.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5B56D4-D26B-8F48-8DE3-65F443A7F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       Kintone?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289DE8-9CB8-4B49-AC15-C1753AE0ACF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Big Picture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0C820EA8-E059-DD4E-B1C3-900D946D522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5836"/>
          <a:stretch/>
        </p:blipFill>
        <p:spPr>
          <a:xfrm>
            <a:off x="3065580" y="735298"/>
            <a:ext cx="887773" cy="585216"/>
          </a:xfrm>
          <a:prstGeom prst="rect">
            <a:avLst/>
          </a:prstGeom>
        </p:spPr>
      </p:pic>
      <p:pic>
        <p:nvPicPr>
          <p:cNvPr id="13" name="Content Placeholder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881B5A-92D7-D249-81D3-A80ACA65CDF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0" y="1690687"/>
            <a:ext cx="6961949" cy="5167313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C06734-51E2-A147-8305-B961637BFBE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1AE1639-0FE7-BE43-816C-BFA93E846CA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53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B56D4-D26B-8F48-8DE3-65F443A7F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Kintone Apps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16D88A-5BB7-EC4D-B895-EE3F75062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96337" y="1690687"/>
            <a:ext cx="4572000" cy="516731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b="1">
                <a:solidFill>
                  <a:srgbClr val="F03E24"/>
                </a:solidFill>
              </a:rPr>
              <a:t>Apps</a:t>
            </a:r>
            <a:r>
              <a:rPr lang="en-US" sz="3200"/>
              <a:t> </a:t>
            </a:r>
            <a:r>
              <a:rPr lang="en-US" sz="3200" b="0"/>
              <a:t>are easy to </a:t>
            </a:r>
            <a:r>
              <a:rPr lang="en-US" sz="3200" b="1"/>
              <a:t>create</a:t>
            </a:r>
            <a:r>
              <a:rPr lang="en-US" sz="3200" b="0"/>
              <a:t> using a </a:t>
            </a:r>
            <a:r>
              <a:rPr lang="en-US" sz="3200" b="1">
                <a:solidFill>
                  <a:srgbClr val="3CA05C"/>
                </a:solidFill>
              </a:rPr>
              <a:t>drag-and-drop</a:t>
            </a:r>
            <a:r>
              <a:rPr lang="en-US" sz="3200">
                <a:solidFill>
                  <a:srgbClr val="3CA05C"/>
                </a:solidFill>
              </a:rPr>
              <a:t> </a:t>
            </a:r>
            <a:r>
              <a:rPr lang="en-US" sz="3200" b="0"/>
              <a:t>interface with no coding needed. </a:t>
            </a:r>
          </a:p>
          <a:p>
            <a:pPr marL="0" indent="0">
              <a:buNone/>
            </a:pPr>
            <a:endParaRPr lang="en-US" sz="3200"/>
          </a:p>
          <a:p>
            <a:pPr marL="0" indent="0">
              <a:buNone/>
            </a:pPr>
            <a:r>
              <a:rPr lang="en-US" sz="3200" b="1">
                <a:solidFill>
                  <a:srgbClr val="F03E24"/>
                </a:solidFill>
              </a:rPr>
              <a:t>Apps</a:t>
            </a:r>
            <a:r>
              <a:rPr lang="en-US" sz="3200"/>
              <a:t> </a:t>
            </a:r>
            <a:r>
              <a:rPr lang="en-US" sz="3200" b="0"/>
              <a:t>are extensively </a:t>
            </a:r>
            <a:r>
              <a:rPr lang="en-US" sz="3200" b="1">
                <a:solidFill>
                  <a:srgbClr val="3CA05C"/>
                </a:solidFill>
              </a:rPr>
              <a:t>customizable</a:t>
            </a:r>
            <a:r>
              <a:rPr lang="en-US" sz="3200"/>
              <a:t> </a:t>
            </a:r>
            <a:r>
              <a:rPr lang="en-US" sz="3200" b="0"/>
              <a:t>with client-side</a:t>
            </a:r>
            <a:r>
              <a:rPr lang="en-US" sz="3200" b="1">
                <a:solidFill>
                  <a:srgbClr val="3CA05C"/>
                </a:solidFill>
              </a:rPr>
              <a:t> JavaScript</a:t>
            </a:r>
            <a:r>
              <a:rPr lang="en-US" sz="3200" b="0"/>
              <a:t>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289DE8-9CB8-4B49-AC15-C1753AE0ACF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Big Picture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4881B5A-92D7-D249-81D3-A80ACA65CDF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0" y="1698435"/>
            <a:ext cx="6972674" cy="5144283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B944F4-BFAF-5344-BDA0-045A37969DF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1AE1639-0FE7-BE43-816C-BFA93E846CA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4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B56D4-D26B-8F48-8DE3-65F443A7F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Kintone Apps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16D88A-5BB7-EC4D-B895-EE3F75062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96337" y="1690687"/>
            <a:ext cx="4572000" cy="50292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b="0"/>
              <a:t>The main building block in Kintone is an </a:t>
            </a:r>
            <a:r>
              <a:rPr lang="en-US" sz="3200" b="1">
                <a:solidFill>
                  <a:srgbClr val="F03E24"/>
                </a:solidFill>
              </a:rPr>
              <a:t>App</a:t>
            </a:r>
            <a:r>
              <a:rPr lang="en-US" sz="3200" b="0"/>
              <a:t>.</a:t>
            </a:r>
          </a:p>
          <a:p>
            <a:pPr marL="0" indent="0">
              <a:buNone/>
            </a:pPr>
            <a:endParaRPr lang="en-US" sz="3200" b="0"/>
          </a:p>
          <a:p>
            <a:pPr marL="0" indent="0">
              <a:buNone/>
            </a:pPr>
            <a:r>
              <a:rPr lang="en-US" sz="3200" b="0"/>
              <a:t>Imagine an </a:t>
            </a:r>
            <a:r>
              <a:rPr lang="en-US" sz="3200" b="1">
                <a:solidFill>
                  <a:srgbClr val="F03E24"/>
                </a:solidFill>
              </a:rPr>
              <a:t>App</a:t>
            </a:r>
            <a:r>
              <a:rPr lang="en-US" sz="3200" b="0"/>
              <a:t> as a powerful, online table where data is stored in records.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289DE8-9CB8-4B49-AC15-C1753AE0ACF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Big Picture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4881B5A-92D7-D249-81D3-A80ACA65CDF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0" y="1690687"/>
            <a:ext cx="6972674" cy="5159779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F23E3-31F8-7146-BD74-F9D15422D42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1AE1639-0FE7-BE43-816C-BFA93E846CA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10218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_Template.pptx" id="{882E73C0-E276-B240-978A-4F4010CBB14B}" vid="{7C9254BD-29C5-1149-869F-15A0281DAB6D}"/>
    </a:ext>
  </a:extLst>
</a:theme>
</file>

<file path=ppt/theme/theme2.xml><?xml version="1.0" encoding="utf-8"?>
<a:theme xmlns:a="http://schemas.openxmlformats.org/drawingml/2006/main" name="Head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_Template.pptx" id="{882E73C0-E276-B240-978A-4F4010CBB14B}" vid="{D3B6C88E-4E2F-874D-8468-2797532951DE}"/>
    </a:ext>
  </a:extLst>
</a:theme>
</file>

<file path=ppt/theme/theme3.xml><?xml version="1.0" encoding="utf-8"?>
<a:theme xmlns:a="http://schemas.openxmlformats.org/drawingml/2006/main" name="Hands-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_Template.pptx" id="{882E73C0-E276-B240-978A-4F4010CBB14B}" vid="{D3B6C88E-4E2F-874D-8468-2797532951DE}"/>
    </a:ext>
  </a:extLst>
</a:theme>
</file>

<file path=ppt/theme/theme4.xml><?xml version="1.0" encoding="utf-8"?>
<a:theme xmlns:a="http://schemas.openxmlformats.org/drawingml/2006/main" name="Confett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</TotalTime>
  <Words>118</Words>
  <Application>Microsoft Macintosh PowerPoint</Application>
  <PresentationFormat>Widescreen</PresentationFormat>
  <Paragraphs>27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Calibri</vt:lpstr>
      <vt:lpstr>Arial</vt:lpstr>
      <vt:lpstr>Courier New</vt:lpstr>
      <vt:lpstr>Proxima Soft</vt:lpstr>
      <vt:lpstr>Minimal</vt:lpstr>
      <vt:lpstr>Header</vt:lpstr>
      <vt:lpstr>Hands-on</vt:lpstr>
      <vt:lpstr>Confetti</vt:lpstr>
      <vt:lpstr>PowerPoint Presentation</vt:lpstr>
      <vt:lpstr>What Makes Kintone Special?</vt:lpstr>
      <vt:lpstr>What is        Kintone?</vt:lpstr>
      <vt:lpstr>Kintone Apps</vt:lpstr>
      <vt:lpstr>Kintone Apps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Kintone Demo</dc:title>
  <dc:subject/>
  <dc:creator/>
  <cp:keywords/>
  <dc:description/>
  <cp:lastModifiedBy>Microsoft Office User</cp:lastModifiedBy>
  <cp:revision>203</cp:revision>
  <dcterms:created xsi:type="dcterms:W3CDTF">2020-09-29T14:31:30Z</dcterms:created>
  <dcterms:modified xsi:type="dcterms:W3CDTF">2021-03-02T07:58:44Z</dcterms:modified>
  <cp:category/>
</cp:coreProperties>
</file>