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75" y="1603375"/>
            <a:ext cx="10363200" cy="1439863"/>
          </a:xfrm>
        </p:spPr>
        <p:txBody>
          <a:bodyPr/>
          <a:p>
            <a:r>
              <a:rPr lang="en-US" altLang="zh-CN" sz="3600"/>
              <a:t>Disentangled Person Image Generation</a:t>
            </a:r>
            <a:endParaRPr lang="en-US" alt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56755" y="4676775"/>
            <a:ext cx="4020820" cy="730885"/>
          </a:xfrm>
        </p:spPr>
        <p:txBody>
          <a:bodyPr/>
          <a:p>
            <a:r>
              <a:rPr lang="zh-CN" altLang="en-US" sz="2800"/>
              <a:t>梁天保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Method Overview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685" y="1278255"/>
            <a:ext cx="9359265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Stage-1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6430" y="1774190"/>
            <a:ext cx="11074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Stage-1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09235"/>
          </a:xfrm>
        </p:spPr>
        <p:txBody>
          <a:bodyPr/>
          <a:p>
            <a:r>
              <a:rPr lang="en-US" altLang="zh-CN"/>
              <a:t>overall losses for fg and bg reconstruction network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x: person image ;             h : pose heatmaps ; </a:t>
            </a:r>
            <a:endParaRPr lang="en-US" altLang="zh-CN">
              <a:latin typeface="Noto Sans CJK SC" panose="020B0600000000000000" charset="-122"/>
              <a:ea typeface="Noto Sans CJK SC" panose="020B0600000000000000" charset="-122"/>
            </a:endParaRPr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λ : the weight of L1 loss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1971040"/>
            <a:ext cx="10025380" cy="291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Stage-1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L2 loss for pose reconstruction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γ : keypoint coordinates ;</a:t>
            </a:r>
            <a:endParaRPr lang="en-US" altLang="zh-CN">
              <a:latin typeface="Noto Sans CJK SC" panose="020B0600000000000000" charset="-122"/>
              <a:ea typeface="Noto Sans CJK SC" panose="020B0600000000000000" charset="-122"/>
            </a:endParaRPr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α : visibility</a:t>
            </a:r>
            <a:endParaRPr lang="en-US" altLang="zh-CN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952750"/>
            <a:ext cx="9710420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Stage-2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050" y="1615440"/>
            <a:ext cx="11391900" cy="422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Stage-2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overall losses for </a:t>
            </a: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Φ </a:t>
            </a:r>
            <a:r>
              <a:rPr lang="en-US" altLang="zh-CN"/>
              <a:t>and D2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е : embedding features;</a:t>
            </a:r>
            <a:endParaRPr lang="en-US" altLang="zh-CN">
              <a:latin typeface="Noto Sans CJK SC" panose="020B0600000000000000" charset="-122"/>
              <a:ea typeface="Noto Sans CJK SC" panose="020B0600000000000000" charset="-122"/>
            </a:endParaRPr>
          </a:p>
          <a:p>
            <a:pPr marL="0" indent="0">
              <a:buNone/>
            </a:pPr>
            <a:r>
              <a:rPr lang="en-US" altLang="zh-CN">
                <a:latin typeface="Noto Sans CJK SC" panose="020B0600000000000000" charset="-122"/>
                <a:ea typeface="Noto Sans CJK SC" panose="020B0600000000000000" charset="-122"/>
              </a:rPr>
              <a:t>z : Gaussian noise</a:t>
            </a:r>
            <a:endParaRPr lang="en-US" altLang="zh-CN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2516505"/>
            <a:ext cx="9361805" cy="1501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Arial Black</vt:lpstr>
      <vt:lpstr>宋体</vt:lpstr>
      <vt:lpstr>DejaVu Sans</vt:lpstr>
      <vt:lpstr>方正书宋_GBK</vt:lpstr>
      <vt:lpstr>隶书</vt:lpstr>
      <vt:lpstr>Times New Roman</vt:lpstr>
      <vt:lpstr>OpenSymbol</vt:lpstr>
      <vt:lpstr>Arial Rounded MT Bold</vt:lpstr>
      <vt:lpstr>宋体</vt:lpstr>
      <vt:lpstr>Noto Sans CJK SC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cwh</cp:lastModifiedBy>
  <cp:revision>6</cp:revision>
  <dcterms:created xsi:type="dcterms:W3CDTF">2018-09-20T11:40:25Z</dcterms:created>
  <dcterms:modified xsi:type="dcterms:W3CDTF">2018-09-20T11:40:25Z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