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4190" y="1191895"/>
            <a:ext cx="11184255" cy="54381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1325563"/>
          </a:xfrm>
        </p:spPr>
        <p:txBody>
          <a:bodyPr>
            <a:normAutofit fontScale="90000"/>
          </a:bodyPr>
          <a:p>
            <a:r>
              <a:rPr lang="zh-CN" altLang="en-US"/>
              <a:t>metapath2vec: Scalable Representation Learning for Heterogeneous Networks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3755" y="1068705"/>
            <a:ext cx="4025900" cy="812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" y="421005"/>
            <a:ext cx="3714115" cy="647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2122170"/>
            <a:ext cx="3843655" cy="11099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3965575"/>
            <a:ext cx="5168900" cy="673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6921500" cy="546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075055"/>
            <a:ext cx="6883400" cy="1549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2726055"/>
            <a:ext cx="6883400" cy="558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675" y="4090035"/>
            <a:ext cx="3225800" cy="1143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630" y="5394960"/>
            <a:ext cx="5486400" cy="1231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435" y="5337175"/>
            <a:ext cx="5250815" cy="12896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3225" y="2185035"/>
            <a:ext cx="5310505" cy="27406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3600"/>
              <a:t>HIN2Vec: Explore Meta-paths in Heterogeneous Information Networks for Representation Learning</a:t>
            </a:r>
            <a:endParaRPr lang="zh-CN" altLang="en-US" sz="36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7155" y="1691005"/>
            <a:ext cx="9457690" cy="50279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40005" y="-23495"/>
            <a:ext cx="4844415" cy="37865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-525" t="856" r="525" b="-856"/>
          <a:stretch>
            <a:fillRect/>
          </a:stretch>
        </p:blipFill>
        <p:spPr>
          <a:xfrm>
            <a:off x="103505" y="3763010"/>
            <a:ext cx="4841240" cy="30429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78145" y="2159635"/>
            <a:ext cx="60356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跳内的关系集合：</a:t>
            </a:r>
            <a:endParaRPr lang="zh-CN" altLang="en-US"/>
          </a:p>
          <a:p>
            <a:r>
              <a:rPr lang="zh-CN" altLang="en-US"/>
              <a:t>R = {P-P, P-A, A-P, P-P-P, P-P-A, P-A-P, A-P-P, A-P-A}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选定点</a:t>
            </a:r>
            <a:r>
              <a:rPr lang="en-US" altLang="zh-CN"/>
              <a:t>P1</a:t>
            </a:r>
            <a:r>
              <a:rPr lang="zh-CN" altLang="en-US"/>
              <a:t>，</a:t>
            </a:r>
            <a:r>
              <a:rPr lang="en-US" altLang="zh-CN"/>
              <a:t>A1</a:t>
            </a:r>
            <a:r>
              <a:rPr lang="zh-CN" altLang="en-US"/>
              <a:t>，他们之间的关系P-A ，P-P-A</a:t>
            </a:r>
            <a:endParaRPr lang="zh-CN" altLang="en-US"/>
          </a:p>
          <a:p>
            <a:r>
              <a:rPr lang="zh-CN" altLang="en-US"/>
              <a:t>训练数据形式</a:t>
            </a:r>
            <a:r>
              <a:rPr lang="zh-CN" altLang="en-US"/>
              <a:t>：</a:t>
            </a:r>
            <a:r>
              <a:rPr lang="zh-CN" altLang="en-US"/>
              <a:t>（x : P1,y : A1,output : [0,1,0,0,1,0,0,0] ）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515" y="53340"/>
            <a:ext cx="593915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91885" y="2410460"/>
            <a:ext cx="364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(x,y,r,L(x,y,r))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670" y="2778760"/>
            <a:ext cx="5080000" cy="914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335" y="4274185"/>
            <a:ext cx="7620000" cy="673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670" y="3693160"/>
            <a:ext cx="5219700" cy="571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7855" y="4947285"/>
            <a:ext cx="3414395" cy="15481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65200" y="5161915"/>
            <a:ext cx="4019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ramdom walk: </a:t>
            </a:r>
            <a:r>
              <a:rPr lang="zh-CN" altLang="en-US"/>
              <a:t>P1,P2,A1,P3,A1</a:t>
            </a:r>
            <a:endParaRPr lang="zh-CN" altLang="en-US"/>
          </a:p>
          <a:p>
            <a:r>
              <a:rPr lang="zh-CN" altLang="en-US"/>
              <a:t>P1 ⟨P1,P2,P-P⟩ and ⟨P1,A1,P-P-A⟩</a:t>
            </a:r>
            <a:endParaRPr lang="zh-CN" altLang="en-US"/>
          </a:p>
          <a:p>
            <a:r>
              <a:rPr lang="zh-CN" altLang="en-US"/>
              <a:t>P2 ⟨P2,A1,P-A⟩ and ⟨P2,A3,P-A-P⟩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5120" y="53340"/>
            <a:ext cx="3871595" cy="17741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1.</a:t>
            </a:r>
            <a:r>
              <a:rPr lang="zh-CN" altLang="en-US"/>
              <a:t>节点只要有连接就可以游走（</a:t>
            </a:r>
            <a:r>
              <a:rPr lang="en-US" altLang="zh-CN"/>
              <a:t>metapath2vec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2.检查重复节点的方式消除循环&lt;A1,A1,A-P-A&gt;,A1,P3,A1</a:t>
            </a:r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负样本的选择，容易产生错误的负样本（其实是可能正样本）</a:t>
            </a:r>
            <a:endParaRPr lang="zh-CN" altLang="en-US"/>
          </a:p>
          <a:p>
            <a:r>
              <a:rPr lang="zh-CN" altLang="en-US"/>
              <a:t>论文采用只随机替换x或y中的一个，而保持r是不变的，同时保持x或y的类型不变</a:t>
            </a:r>
            <a:r>
              <a:rPr lang="en-US" altLang="zh-CN"/>
              <a:t>&lt;x,y,r&gt;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WPS 文字</Application>
  <PresentationFormat>宽屏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宋体-简</vt:lpstr>
      <vt:lpstr>Calibri</vt:lpstr>
      <vt:lpstr>微软雅黑</vt:lpstr>
      <vt:lpstr>HYQiHeiKW</vt:lpstr>
      <vt:lpstr>Apple Symbols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cosinetheta</dc:creator>
  <cp:lastModifiedBy>cosinetheta</cp:lastModifiedBy>
  <cp:revision>2</cp:revision>
  <dcterms:created xsi:type="dcterms:W3CDTF">2019-03-14T16:55:06Z</dcterms:created>
  <dcterms:modified xsi:type="dcterms:W3CDTF">2019-03-14T16:55:06Z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2052-1.0.0.1087</vt:lpwstr>
  </property>
</Properties>
</file>