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34A2B-4309-4400-BC9D-F9B00E807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A889A6-3B2A-416B-91A1-61FA6FB77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66806-8DD0-46BC-8514-1ED1FE51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8108-2B78-4DCA-840C-1AAE0459ECE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4BC57-88DF-4D57-ABE4-A9357356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D87DD-FDCB-44D9-8D1B-27A0F27A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220-18F3-420D-BA09-9D6831927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B651C-7841-4210-9AEC-035E4576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EACB6-8AEA-4ACB-82A3-3768F2670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4F332-1CC2-48BF-A766-8B19F902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8108-2B78-4DCA-840C-1AAE0459ECE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A424C-713A-40FB-8722-2B98C9CD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09CDC-BA13-4B78-8D04-515CB66B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220-18F3-420D-BA09-9D6831927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72DA67-BC72-4ECE-9FB1-DFEB760E8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B6BA6D-1946-484B-820C-3FDE54FBF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00034-1A74-47C2-9730-DF033643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8108-2B78-4DCA-840C-1AAE0459ECE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A7036-6D0F-495E-91C6-D0B48BE1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1D3BC-4F9E-415C-9992-2161DF69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220-18F3-420D-BA09-9D6831927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0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BA27F-37E4-48B2-A50C-72D211A6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481F0-09F7-4D1C-9475-138BFB8A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A7051-8F70-4FC7-A562-FF20D6A1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8108-2B78-4DCA-840C-1AAE0459ECE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29251-3E88-4E79-9D31-475A27E7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61196-4852-476C-8E3E-81572623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220-18F3-420D-BA09-9D6831927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2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B3528-62E8-4022-8DEC-02AF08B6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C9E508-DA5F-4B21-A141-7CA33AEB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608FE-51C6-42CB-A9AD-6E2E927B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8108-2B78-4DCA-840C-1AAE0459ECE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A8D21-F807-46A8-8431-921123C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85580-EAFD-44EB-A3F3-72D025CB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220-18F3-420D-BA09-9D6831927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FAF3B-E097-4906-909E-26C66E13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17477-2101-49BA-B41D-32DB3CD17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39C11-22AF-4F51-A772-B4BBDC9EE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DF8E4-468F-4CA6-BE15-993D9707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8108-2B78-4DCA-840C-1AAE0459ECE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C1021-A628-4E05-81E4-D07A64DD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0BA25F-B58B-43DC-BFA4-61518BFE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220-18F3-420D-BA09-9D6831927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0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9062E-E1E3-408A-B62A-A044229D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1DFAE-EFF0-4B12-A4EA-0D4D85778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5796B2-0ABE-4459-8422-858514A64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BA178B-BB2C-4676-B3E9-259315AD4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95AF06-961F-489D-8145-D4BDF9C3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424D-605C-412B-8258-C31D0810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8108-2B78-4DCA-840C-1AAE0459ECE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A49F7E-7AB9-4472-86FA-9D445AC4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62BE67-644E-4D7A-AA3E-BF6EEF1B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220-18F3-420D-BA09-9D6831927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5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30270-3378-4D68-A921-269DBFB7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35B7D6-987E-4B27-B0EF-6BE0EA65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8108-2B78-4DCA-840C-1AAE0459ECE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483C33-0891-4DBC-94E1-FE1FD1CB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C3295A-AE28-46FB-88B5-972C1C91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220-18F3-420D-BA09-9D6831927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3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8E2BDE-20E4-4DDA-B41C-C4B473D6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8108-2B78-4DCA-840C-1AAE0459ECE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77B35-7C60-4E51-B885-39EA43C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28C0E6-04A3-465B-8989-D47E8E38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220-18F3-420D-BA09-9D6831927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78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77A3F-27B1-4C79-B9F3-4805008F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DEAE7-B937-45DD-9294-6061FB7B5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D56F5-48C7-4882-BDA4-170357754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75CA9-7B39-4991-84F2-B22A16FE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8108-2B78-4DCA-840C-1AAE0459ECE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75682-364B-4D27-984C-E870ACF0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24DBA-9448-460B-9B45-7CA7A5A7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220-18F3-420D-BA09-9D6831927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4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91AC6-2A96-48B6-9DFE-0E33DD54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CE3B96-663B-4EB7-AC34-2736569D0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55C3F1-346A-421D-A6C2-99EE72196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80156-C684-43A3-913C-E3FB4DAD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8108-2B78-4DCA-840C-1AAE0459ECE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15077-712A-4D85-BE14-376F3077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1DA9B-8D37-4135-BC80-27116996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C220-18F3-420D-BA09-9D6831927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2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A02E4C-BF3E-4E1E-B9B6-0F57F73B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40CBA-D960-42CA-B651-8B6377FC2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023EA-3B0B-458B-B8C4-8DA6A7B2B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8108-2B78-4DCA-840C-1AAE0459ECE2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A731E-D3A1-4E36-9D0F-D073D3A2D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1D308-6B88-4707-8F13-5260EF2FB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C220-18F3-420D-BA09-9D6831927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4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5A0C8-B673-43E7-A3B4-F24DADAF0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Everybody Dance Now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72478-A320-4CFF-ACA1-D1117F4B7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1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B2D4C-594E-4AF4-8A05-12E012B6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Temporal smoothing 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3319D0E-C7D4-48F0-831A-E94472898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593" y="1690688"/>
            <a:ext cx="9268814" cy="47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0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96422-C3A6-4FC8-9488-70F0B74E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Temporal smoothing 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031B155-0D16-4871-8370-F3DDC39C9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551" y="1787322"/>
            <a:ext cx="6371938" cy="462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8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8704B-32FE-4A87-BED6-D6AF0E39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Temporal smoothing : objective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A3AFA2-16AD-42C4-B806-39187860E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869" y="2765932"/>
            <a:ext cx="10648261" cy="20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BDBA5-9CBA-4FC8-A305-E6437A4B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Face GAN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2EAAEEA-A785-48C1-BAAF-CC1A2E160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509" y="1331985"/>
            <a:ext cx="7840981" cy="531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9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BE7E4-480C-436C-AC54-CF42B64D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Face GAN : objective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348B111-7B32-4073-A9E4-6FA7610B3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3539"/>
            <a:ext cx="10508636" cy="17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2D034-A604-4DEE-87D8-654DB88F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Objective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C5E080-F6D5-4EF9-9C1A-EC51E132A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629" y="2102041"/>
            <a:ext cx="9722521" cy="25303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B1C6FC-7A6D-47C6-97CB-6670CE816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25" y="4788847"/>
            <a:ext cx="9870925" cy="147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9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C7E49-74C0-4E58-BF28-370726BF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DE8A3-A11D-43C8-9598-00FA001F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Target subject 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实时拍摄</a:t>
            </a:r>
            <a:r>
              <a:rPr lang="en-US" altLang="zh-CN" dirty="0"/>
              <a:t>20</a:t>
            </a:r>
            <a:r>
              <a:rPr lang="zh-CN" altLang="en-US" dirty="0"/>
              <a:t>分钟左右的</a:t>
            </a:r>
            <a:r>
              <a:rPr lang="en-US" altLang="zh-CN" dirty="0"/>
              <a:t>120fps</a:t>
            </a:r>
            <a:r>
              <a:rPr lang="zh-CN" altLang="en-US" dirty="0"/>
              <a:t>的视频；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目标人物穿着尽量少皱褶的衣服</a:t>
            </a:r>
            <a:r>
              <a:rPr lang="en-US" altLang="zh-CN" dirty="0"/>
              <a:t>(Since our pose representation does not encode information about clothes, we had our target subjects wear tight clothing with minimal wrinkling)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Source subject: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网络上高质量的舞蹈视频</a:t>
            </a:r>
          </a:p>
        </p:txBody>
      </p:sp>
    </p:spTree>
    <p:extLst>
      <p:ext uri="{BB962C8B-B14F-4D97-AF65-F5344CB8AC3E}">
        <p14:creationId xmlns:p14="http://schemas.microsoft.com/office/powerpoint/2010/main" val="162858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F7365-4B69-4475-8F22-CC9950E5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2153E-09F5-4A49-B713-3B961243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Temporal smoothing</a:t>
            </a:r>
          </a:p>
          <a:p>
            <a:r>
              <a:rPr lang="en-US" altLang="zh-CN" dirty="0"/>
              <a:t>Face GAN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Jittering</a:t>
            </a:r>
          </a:p>
          <a:p>
            <a:r>
              <a:rPr lang="en-US" altLang="zh-CN" dirty="0"/>
              <a:t>One by one training</a:t>
            </a:r>
          </a:p>
          <a:p>
            <a:r>
              <a:rPr lang="en-US" altLang="zh-CN" dirty="0"/>
              <a:t>Restrictions on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55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DF482-67E3-4686-A2A9-E7CD7BA4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74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Thanks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65348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36611-A1B2-42B3-A035-3EA3BAB7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FE70C8E-F698-481D-99C2-8333E8A93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690688"/>
            <a:ext cx="9726392" cy="4753683"/>
          </a:xfrm>
        </p:spPr>
      </p:pic>
    </p:spTree>
    <p:extLst>
      <p:ext uri="{BB962C8B-B14F-4D97-AF65-F5344CB8AC3E}">
        <p14:creationId xmlns:p14="http://schemas.microsoft.com/office/powerpoint/2010/main" val="260910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4815-EF09-48EE-9DAA-15F7B5B5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altLang="zh-CN" dirty="0"/>
              <a:t>Method Overview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F7FB178-A738-4B81-8258-9934B626A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4" y="1266092"/>
            <a:ext cx="9425354" cy="5382166"/>
          </a:xfrm>
        </p:spPr>
      </p:pic>
    </p:spTree>
    <p:extLst>
      <p:ext uri="{BB962C8B-B14F-4D97-AF65-F5344CB8AC3E}">
        <p14:creationId xmlns:p14="http://schemas.microsoft.com/office/powerpoint/2010/main" val="13241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9BB08-AE2D-4147-B565-9308DB6B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Pose Normalization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9C0F32-9201-4E8A-A097-158E33B68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78" y="2957302"/>
            <a:ext cx="11639843" cy="19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4D19-4667-494B-91E1-EC1B184E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Pose Normalization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1BA43A-0ED6-439D-81C2-FBB737F16E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Maximum ankle position :  y foot coordinate closest to the bottom of the image</a:t>
                </a:r>
              </a:p>
              <a:p>
                <a:r>
                  <a:rPr lang="en-US" altLang="zh-CN" dirty="0"/>
                  <a:t>Minimum foot position : the maximum of the following set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med : median foot position        max : maximum ankle position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scalar (0.7)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1BA43A-0ED6-439D-81C2-FBB737F16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CC44AFB-00E3-4DE4-ACEF-DECBE7AD9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05" y="3267961"/>
            <a:ext cx="9676190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2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4C045-442D-462B-B37E-35EFB4C9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Pose Normalization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53C277-7A31-4F5A-90A4-6B51B8A08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70595"/>
                <a:ext cx="10899099" cy="441028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Translation b 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</m:oMath>
                </a14:m>
                <a:r>
                  <a:rPr lang="en-US" altLang="zh-CN" dirty="0"/>
                  <a:t> : average ankle position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dirty="0"/>
                  <a:t> : minimum and maximum ankle positions in target video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dirty="0"/>
                  <a:t> : minimum and maximum ankle positions in source video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53C277-7A31-4F5A-90A4-6B51B8A08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70595"/>
                <a:ext cx="10899099" cy="4410284"/>
              </a:xfrm>
              <a:blipFill>
                <a:blip r:embed="rId2"/>
                <a:stretch>
                  <a:fillRect l="-951" t="-2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896957A-DEC0-408F-843A-0ACA3533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33" y="2770983"/>
            <a:ext cx="9933333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8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E1C17-A648-4E7B-9A0A-994D916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Pose Normalization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5F1DB5-6DDB-49D5-BAF4-724BED168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79177" cy="4395293"/>
              </a:xfrm>
            </p:spPr>
            <p:txBody>
              <a:bodyPr/>
              <a:lstStyle/>
              <a:p>
                <a:r>
                  <a:rPr lang="en-US" altLang="zh-CN" dirty="0"/>
                  <a:t>Scale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: target ,  s : source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𝑐𝑙𝑜𝑠𝑒</m:t>
                        </m:r>
                      </m:sub>
                    </m:sSub>
                  </m:oMath>
                </a14:m>
                <a:r>
                  <a:rPr lang="en-US" altLang="zh-CN" dirty="0"/>
                  <a:t> : the maximum of the cluster near the maximum ankle position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the maximum of the cluster near the minimum ankle position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5F1DB5-6DDB-49D5-BAF4-724BED168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79177" cy="4395293"/>
              </a:xfrm>
              <a:blipFill>
                <a:blip r:embed="rId2"/>
                <a:stretch>
                  <a:fillRect l="-961" t="-2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2CDD636-6A03-4029-8793-57AB6ACA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76" y="2793841"/>
            <a:ext cx="8964804" cy="12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5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D7B82-24FA-49EA-B810-D6F950FC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 presented in pix2pixHD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9F4E34-15DB-4075-88B2-A2ED13683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089" y="1696880"/>
            <a:ext cx="9782711" cy="22510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DA1821-A04B-4950-8D58-D64AC54A3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89" y="4380936"/>
            <a:ext cx="9782711" cy="74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6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B18559-53B6-4059-9E9F-D937D40978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4905"/>
                <a:ext cx="11105272" cy="41218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4000" dirty="0"/>
                  <a:t> is the discriminator feature-matching loss presented in pix2pixHD</a:t>
                </a:r>
              </a:p>
              <a:p>
                <a:pPr marL="0" indent="0">
                  <a:buNone/>
                </a:pPr>
                <a:r>
                  <a:rPr lang="en-US" altLang="zh-CN" sz="4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𝑉𝐺𝐺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4000" dirty="0"/>
                  <a:t> is the perceptual reconstruction loss which compares pretrained </a:t>
                </a:r>
                <a:r>
                  <a:rPr lang="en-US" altLang="zh-CN" sz="4000" dirty="0" err="1"/>
                  <a:t>VGGNet</a:t>
                </a:r>
                <a:r>
                  <a:rPr lang="en-US" altLang="zh-CN" sz="4000" dirty="0"/>
                  <a:t> features at different layers of the network.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B18559-53B6-4059-9E9F-D937D4097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4905"/>
                <a:ext cx="11105272" cy="4121833"/>
              </a:xfrm>
              <a:blipFill>
                <a:blip r:embed="rId4"/>
                <a:stretch>
                  <a:fillRect l="-1921" t="-4136" r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51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200</Words>
  <Application>Microsoft Office PowerPoint</Application>
  <PresentationFormat>宽屏</PresentationFormat>
  <Paragraphs>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Everybody Dance Now</vt:lpstr>
      <vt:lpstr>Motivation</vt:lpstr>
      <vt:lpstr>Method Overview</vt:lpstr>
      <vt:lpstr>Global Pose Normalization</vt:lpstr>
      <vt:lpstr>Global Pose Normalization</vt:lpstr>
      <vt:lpstr>Global Pose Normalization</vt:lpstr>
      <vt:lpstr>Global Pose Normalization</vt:lpstr>
      <vt:lpstr>Objective presented in pix2pixHD</vt:lpstr>
      <vt:lpstr>PowerPoint 演示文稿</vt:lpstr>
      <vt:lpstr>Temporal smoothing </vt:lpstr>
      <vt:lpstr>Temporal smoothing </vt:lpstr>
      <vt:lpstr>Temporal smoothing : objective</vt:lpstr>
      <vt:lpstr>Face GAN</vt:lpstr>
      <vt:lpstr>Face GAN : objective</vt:lpstr>
      <vt:lpstr>Full Objective</vt:lpstr>
      <vt:lpstr>Data Collection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31</cp:revision>
  <dcterms:created xsi:type="dcterms:W3CDTF">2018-09-11T22:37:52Z</dcterms:created>
  <dcterms:modified xsi:type="dcterms:W3CDTF">2018-09-13T06:46:55Z</dcterms:modified>
</cp:coreProperties>
</file>