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F0EB7-15DE-4957-A1F6-6667A58AC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5BF713-6588-449A-9E0E-056410943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BF377-BA08-4C41-A1DE-6B2B3745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B8-5843-428F-91CE-CC7F174B66B8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AC39B-2881-43D5-B5D8-AFB70BB3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8F1CB-1C99-4889-83FF-9F10486A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A123-9954-4941-8098-59EDCBB90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8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5FBA1-4A8B-4229-BB8E-944B62A5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725359-02AC-4EF5-A36D-4A9C41EC3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2B4A1-FA7D-4D9A-984A-CDCDCC59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B8-5843-428F-91CE-CC7F174B66B8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62D6B-3945-4C21-9F85-F7C310D8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84A54-7DF1-44DF-94AC-40FE44F4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A123-9954-4941-8098-59EDCBB90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08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75F078-33D3-4165-967F-C15EDD3B2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A8F684-8138-44B1-847F-E2B90540E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35DD7-A698-4CDD-9FEF-BB53B6E9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B8-5843-428F-91CE-CC7F174B66B8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7A474-3CED-4DA5-BA12-C216A706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AF54B-600E-4F06-B28C-9C95BCD7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A123-9954-4941-8098-59EDCBB90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3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E194C-0A69-464F-A7AA-723F5325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197AE-A9E0-4DF3-B2B5-AE76B186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2FD34-A679-4108-A48D-FC508813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B8-5843-428F-91CE-CC7F174B66B8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17DCF-EC8D-430D-9C14-3FC04F5A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63B4E-D8F5-4E75-83D9-A227AD88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A123-9954-4941-8098-59EDCBB90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4FECF-39A9-4FC4-9F43-73BF8ACC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2500A-BAEE-48F4-ABAA-6FBC3FA6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6E12D-18EC-46B2-AB67-93C554A6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B8-5843-428F-91CE-CC7F174B66B8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2E571-A5A1-4469-872F-09DBC309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F73BC-CA03-4F4F-B04C-809CB6B5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A123-9954-4941-8098-59EDCBB90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4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76AE-E828-4ED9-B1A2-67E7C264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DA15C-C3F5-4873-A1F6-96A8D424C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9EDDC-A83C-4BB7-AAF2-284755E7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22C6E-4C01-4646-9015-E5C02280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B8-5843-428F-91CE-CC7F174B66B8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BF91A-733C-47EF-B31F-8DBF8BBD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556FC-DD62-4687-8726-35BF865D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A123-9954-4941-8098-59EDCBB90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56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B6418-80FD-45E8-A8BF-E2793360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B74DB6-8206-418A-98DF-B7E2C1874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DC264E-D504-4325-B7B1-12E1D9C7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E82B41-C4E3-4E52-B3BA-04AF38E8F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455796-7C61-4A0E-A27F-32441900A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2E98B4-70B7-4226-AEF0-9CDDCF25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B8-5843-428F-91CE-CC7F174B66B8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286F6D-8FC6-4030-886B-FFA6D2FD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2B62DF-A7E8-4B4E-BA78-5F72A010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A123-9954-4941-8098-59EDCBB90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10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AD8EA-5C21-42DD-9468-23A7EABD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2AA951-C375-45D8-9EE4-914787ED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B8-5843-428F-91CE-CC7F174B66B8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FF6D22-4293-4C2E-9F2F-4A6D7CCE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5367D6-1EFD-41A0-8875-E1522936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A123-9954-4941-8098-59EDCBB90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4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00F4B1-71E6-4C88-BB81-FA682908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B8-5843-428F-91CE-CC7F174B66B8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FC30B2-426B-4EB3-849F-6E6A8685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FFFF5C-9EA4-4210-86C9-3559DB63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A123-9954-4941-8098-59EDCBB90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2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C8A6D-1AAE-4527-BDD3-AA62000C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31D11-2084-4EBD-9383-4D1001792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6C2D0B-8BE5-4538-8745-F470D250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80835-1BC2-466B-AB9A-4DDE53C7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B8-5843-428F-91CE-CC7F174B66B8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4661C-CD58-48C6-8A8A-27B60959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6E70D-3819-4191-A4C3-2FF5828E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A123-9954-4941-8098-59EDCBB90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5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A0EC7-FE2E-4D1E-9BBC-B34491FA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47411C-5433-4D13-92D2-50D82E3DE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5C8CF-DB8A-46EE-97C6-74433D832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D0D49-7864-446D-BBFA-292FE014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B8-5843-428F-91CE-CC7F174B66B8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2F23D-4727-4E77-A7B0-2FD11811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F56C14-4A97-4091-9DE8-EDD1D675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A123-9954-4941-8098-59EDCBB90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8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FCC92D-84E9-4A9A-A891-47BBBD77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825B16-27B1-4672-A0AF-CF1B996E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0E867-5167-4630-8746-03446A030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B8-5843-428F-91CE-CC7F174B66B8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35CD8-BAC4-494C-BD7A-8BC4F882D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C88E0-B5B8-49CE-83EA-2BE135ED9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A123-9954-4941-8098-59EDCBB90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5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E8AA5-C097-4BAF-998A-67E7DB802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绝对能听懂的图卷积网络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B3CB3E-92EC-4F83-911B-F90AFBCBA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3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E71F58C-51EC-42DA-91B0-F29CAA0BA9AD}"/>
              </a:ext>
            </a:extLst>
          </p:cNvPr>
          <p:cNvCxnSpPr>
            <a:cxnSpLocks/>
          </p:cNvCxnSpPr>
          <p:nvPr/>
        </p:nvCxnSpPr>
        <p:spPr>
          <a:xfrm>
            <a:off x="3183971" y="3055469"/>
            <a:ext cx="114999" cy="709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244EB17-9257-42D9-BE62-6E29E7EB7898}"/>
              </a:ext>
            </a:extLst>
          </p:cNvPr>
          <p:cNvCxnSpPr>
            <a:cxnSpLocks/>
          </p:cNvCxnSpPr>
          <p:nvPr/>
        </p:nvCxnSpPr>
        <p:spPr>
          <a:xfrm>
            <a:off x="2514599" y="3594017"/>
            <a:ext cx="784371" cy="1779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FDC4D8B-B935-4922-BC95-EB9B8BAEF4D1}"/>
              </a:ext>
            </a:extLst>
          </p:cNvPr>
          <p:cNvCxnSpPr>
            <a:cxnSpLocks/>
          </p:cNvCxnSpPr>
          <p:nvPr/>
        </p:nvCxnSpPr>
        <p:spPr>
          <a:xfrm flipH="1">
            <a:off x="3051495" y="3771933"/>
            <a:ext cx="264952" cy="732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3AFBB07-4450-4CDF-9A53-5401CA36CF02}"/>
              </a:ext>
            </a:extLst>
          </p:cNvPr>
          <p:cNvCxnSpPr>
            <a:cxnSpLocks/>
          </p:cNvCxnSpPr>
          <p:nvPr/>
        </p:nvCxnSpPr>
        <p:spPr>
          <a:xfrm>
            <a:off x="3350002" y="3771933"/>
            <a:ext cx="650848" cy="732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ACC18FD-8C5A-41FC-95CC-100867E1E53E}"/>
              </a:ext>
            </a:extLst>
          </p:cNvPr>
          <p:cNvCxnSpPr>
            <a:cxnSpLocks/>
          </p:cNvCxnSpPr>
          <p:nvPr/>
        </p:nvCxnSpPr>
        <p:spPr>
          <a:xfrm flipH="1">
            <a:off x="3316447" y="3570597"/>
            <a:ext cx="766895" cy="2013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4B7F15B-719B-4415-8F5B-12998080F59A}"/>
              </a:ext>
            </a:extLst>
          </p:cNvPr>
          <p:cNvSpPr/>
          <p:nvPr/>
        </p:nvSpPr>
        <p:spPr>
          <a:xfrm>
            <a:off x="2982635" y="2843867"/>
            <a:ext cx="402672" cy="4026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B9169FD-9C6A-45A3-83E9-13DBDC271030}"/>
              </a:ext>
            </a:extLst>
          </p:cNvPr>
          <p:cNvSpPr/>
          <p:nvPr/>
        </p:nvSpPr>
        <p:spPr>
          <a:xfrm>
            <a:off x="2313264" y="3362365"/>
            <a:ext cx="402672" cy="4026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CEA6A8C-2052-453A-BFD1-58CD0D03B88A}"/>
              </a:ext>
            </a:extLst>
          </p:cNvPr>
          <p:cNvSpPr/>
          <p:nvPr/>
        </p:nvSpPr>
        <p:spPr>
          <a:xfrm>
            <a:off x="3882005" y="3362365"/>
            <a:ext cx="402672" cy="4026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38066E8-1F39-4B71-A907-74E7CDB94C64}"/>
              </a:ext>
            </a:extLst>
          </p:cNvPr>
          <p:cNvSpPr/>
          <p:nvPr/>
        </p:nvSpPr>
        <p:spPr>
          <a:xfrm>
            <a:off x="2850159" y="4303585"/>
            <a:ext cx="402672" cy="4026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E227D98-8EAD-4529-BB39-EA08D62BDF0E}"/>
              </a:ext>
            </a:extLst>
          </p:cNvPr>
          <p:cNvSpPr/>
          <p:nvPr/>
        </p:nvSpPr>
        <p:spPr>
          <a:xfrm>
            <a:off x="3799514" y="4303585"/>
            <a:ext cx="402672" cy="4026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1B3375C-F0FC-427F-BC7A-D4227C99B36F}"/>
              </a:ext>
            </a:extLst>
          </p:cNvPr>
          <p:cNvSpPr/>
          <p:nvPr/>
        </p:nvSpPr>
        <p:spPr>
          <a:xfrm>
            <a:off x="3097634" y="3563701"/>
            <a:ext cx="402672" cy="4026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F458BCE-ACDE-4A42-BD98-550E5FAE2794}"/>
              </a:ext>
            </a:extLst>
          </p:cNvPr>
          <p:cNvCxnSpPr>
            <a:cxnSpLocks/>
          </p:cNvCxnSpPr>
          <p:nvPr/>
        </p:nvCxnSpPr>
        <p:spPr>
          <a:xfrm flipV="1">
            <a:off x="3385307" y="2920521"/>
            <a:ext cx="1677803" cy="66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04DCB0AE-C4C8-47A1-9D6E-DCDD83520689}"/>
              </a:ext>
            </a:extLst>
          </p:cNvPr>
          <p:cNvSpPr/>
          <p:nvPr/>
        </p:nvSpPr>
        <p:spPr>
          <a:xfrm>
            <a:off x="2196515" y="2669907"/>
            <a:ext cx="2306973" cy="229858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C1DA48C-2D8C-4BD3-8E97-848919964825}"/>
                  </a:ext>
                </a:extLst>
              </p:cNvPr>
              <p:cNvSpPr txBox="1"/>
              <p:nvPr/>
            </p:nvSpPr>
            <p:spPr>
              <a:xfrm>
                <a:off x="4496155" y="4664832"/>
                <a:ext cx="3950866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邻接矩阵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C1DA48C-2D8C-4BD3-8E97-848919964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155" y="4664832"/>
                <a:ext cx="3950866" cy="379656"/>
              </a:xfrm>
              <a:prstGeom prst="rect">
                <a:avLst/>
              </a:prstGeom>
              <a:blipFill>
                <a:blip r:embed="rId2"/>
                <a:stretch>
                  <a:fillRect l="-1389" t="-7937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1F2382D6-0EC5-4391-8D42-E97CB18B9EE5}"/>
              </a:ext>
            </a:extLst>
          </p:cNvPr>
          <p:cNvSpPr/>
          <p:nvPr/>
        </p:nvSpPr>
        <p:spPr>
          <a:xfrm>
            <a:off x="5136861" y="2821817"/>
            <a:ext cx="1774268" cy="1660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E656491-B813-4072-AD0F-A09B2046DBF6}"/>
              </a:ext>
            </a:extLst>
          </p:cNvPr>
          <p:cNvSpPr/>
          <p:nvPr/>
        </p:nvSpPr>
        <p:spPr>
          <a:xfrm>
            <a:off x="5136861" y="2995159"/>
            <a:ext cx="1774268" cy="166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A66BF4E-2A36-4BC7-B07B-B0DBED88A3F3}"/>
              </a:ext>
            </a:extLst>
          </p:cNvPr>
          <p:cNvSpPr/>
          <p:nvPr/>
        </p:nvSpPr>
        <p:spPr>
          <a:xfrm>
            <a:off x="5136861" y="3176319"/>
            <a:ext cx="1774268" cy="1660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E3B550B-E72C-4E32-8618-8023D2F342D1}"/>
              </a:ext>
            </a:extLst>
          </p:cNvPr>
          <p:cNvSpPr/>
          <p:nvPr/>
        </p:nvSpPr>
        <p:spPr>
          <a:xfrm>
            <a:off x="5136861" y="3357479"/>
            <a:ext cx="1774268" cy="166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2D37E12-5368-45E8-AA61-C460C9FD9FF4}"/>
              </a:ext>
            </a:extLst>
          </p:cNvPr>
          <p:cNvSpPr/>
          <p:nvPr/>
        </p:nvSpPr>
        <p:spPr>
          <a:xfrm>
            <a:off x="5136861" y="3538639"/>
            <a:ext cx="1774268" cy="1660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0BCEF0C-D110-428C-AAFD-2317342FE425}"/>
              </a:ext>
            </a:extLst>
          </p:cNvPr>
          <p:cNvSpPr/>
          <p:nvPr/>
        </p:nvSpPr>
        <p:spPr>
          <a:xfrm>
            <a:off x="5136861" y="3719799"/>
            <a:ext cx="1774268" cy="166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A0182C7-E068-4354-8442-9581715B26EC}"/>
              </a:ext>
            </a:extLst>
          </p:cNvPr>
          <p:cNvCxnSpPr>
            <a:cxnSpLocks/>
          </p:cNvCxnSpPr>
          <p:nvPr/>
        </p:nvCxnSpPr>
        <p:spPr>
          <a:xfrm flipV="1">
            <a:off x="4352490" y="3264693"/>
            <a:ext cx="771088" cy="2422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92C034B-5637-475C-8AB7-5CEC73F5B926}"/>
              </a:ext>
            </a:extLst>
          </p:cNvPr>
          <p:cNvCxnSpPr>
            <a:cxnSpLocks/>
          </p:cNvCxnSpPr>
          <p:nvPr/>
        </p:nvCxnSpPr>
        <p:spPr>
          <a:xfrm flipV="1">
            <a:off x="2781299" y="3089127"/>
            <a:ext cx="2281811" cy="412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5D50569-04C3-465E-89EA-D1383173FD04}"/>
              </a:ext>
            </a:extLst>
          </p:cNvPr>
          <p:cNvCxnSpPr>
            <a:cxnSpLocks/>
          </p:cNvCxnSpPr>
          <p:nvPr/>
        </p:nvCxnSpPr>
        <p:spPr>
          <a:xfrm flipV="1">
            <a:off x="3568120" y="3432924"/>
            <a:ext cx="1508273" cy="360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2E085B2-3EF2-460F-8C21-4ED05D53BC9B}"/>
              </a:ext>
            </a:extLst>
          </p:cNvPr>
          <p:cNvCxnSpPr>
            <a:cxnSpLocks/>
          </p:cNvCxnSpPr>
          <p:nvPr/>
        </p:nvCxnSpPr>
        <p:spPr>
          <a:xfrm flipV="1">
            <a:off x="3316447" y="3651658"/>
            <a:ext cx="1764485" cy="8153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3AD8228-4A04-4373-8734-058F3EDD5A41}"/>
              </a:ext>
            </a:extLst>
          </p:cNvPr>
          <p:cNvCxnSpPr>
            <a:cxnSpLocks/>
          </p:cNvCxnSpPr>
          <p:nvPr/>
        </p:nvCxnSpPr>
        <p:spPr>
          <a:xfrm flipV="1">
            <a:off x="4322256" y="3827181"/>
            <a:ext cx="776153" cy="625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0779F3E-487F-4E55-8E63-070C7448A3DB}"/>
                  </a:ext>
                </a:extLst>
              </p:cNvPr>
              <p:cNvSpPr txBox="1"/>
              <p:nvPr/>
            </p:nvSpPr>
            <p:spPr>
              <a:xfrm>
                <a:off x="7072973" y="3080693"/>
                <a:ext cx="304415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节点</a:t>
                </a:r>
                <a:r>
                  <a:rPr lang="zh-CN" altLang="en-US" dirty="0"/>
                  <a:t>特征向量矩阵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0779F3E-487F-4E55-8E63-070C7448A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973" y="3080693"/>
                <a:ext cx="3044150" cy="379656"/>
              </a:xfrm>
              <a:prstGeom prst="rect">
                <a:avLst/>
              </a:prstGeom>
              <a:blipFill>
                <a:blip r:embed="rId3"/>
                <a:stretch>
                  <a:fillRect l="-1600" t="-634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标题 1">
            <a:extLst>
              <a:ext uri="{FF2B5EF4-FFF2-40B4-BE49-F238E27FC236}">
                <a16:creationId xmlns:a16="http://schemas.microsoft.com/office/drawing/2014/main" id="{6BBC1107-CB35-4E92-B158-8B9ABBCB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符号定义</a:t>
            </a:r>
          </a:p>
        </p:txBody>
      </p:sp>
    </p:spTree>
    <p:extLst>
      <p:ext uri="{BB962C8B-B14F-4D97-AF65-F5344CB8AC3E}">
        <p14:creationId xmlns:p14="http://schemas.microsoft.com/office/powerpoint/2010/main" val="420925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51A1AE2-2441-435C-A11A-3EC1742EF47E}"/>
              </a:ext>
            </a:extLst>
          </p:cNvPr>
          <p:cNvGrpSpPr/>
          <p:nvPr/>
        </p:nvGrpSpPr>
        <p:grpSpPr>
          <a:xfrm>
            <a:off x="1058413" y="1713006"/>
            <a:ext cx="1370738" cy="1365753"/>
            <a:chOff x="1041634" y="1989843"/>
            <a:chExt cx="2306973" cy="229858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947810B-447B-431F-A9D5-FA827FD69CD2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84F2284-3EE8-475B-9668-3C506B8C4798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621925B-0D61-46A5-8209-A9FCD467099B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181FBDD-DAC3-4272-9746-5846DBFE6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527E92C-82D5-444A-8342-FE9F695D7231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99911D3-130D-4BF4-B892-6DC7053668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59DE0A3-4C0B-4B97-8A44-CA8132EDCB1A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350C6F7-8C76-4C04-8097-7076DEBB170E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892AA9A-A4D9-447F-B87B-89DE5DBC83BE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2B74A51-B425-4283-A3B1-E582BA080101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A6CD36E-24EA-458F-AD5D-71D26FDF310F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FEBFC03-F4C3-4164-A265-1FCA381A208B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59328-56E4-44AC-90FA-316839AE7E87}"/>
              </a:ext>
            </a:extLst>
          </p:cNvPr>
          <p:cNvGrpSpPr/>
          <p:nvPr/>
        </p:nvGrpSpPr>
        <p:grpSpPr>
          <a:xfrm>
            <a:off x="1210813" y="1865406"/>
            <a:ext cx="1370738" cy="1365753"/>
            <a:chOff x="1041634" y="1989843"/>
            <a:chExt cx="2306973" cy="229858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59B4FD8-4539-408A-8C8F-A3CA94402EEF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3DE7FAB-A453-421A-8575-9EF8A58797B3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9F44696-B0D2-440C-8E76-ED43F3E3854F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E5CCCB6-9E42-4261-8C8D-1050BEC054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B41A9E4-0B4D-488F-A85B-C09B2C78FB2A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138FB42-5E98-4310-A73D-988F068D5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A733689-A75A-466E-9D35-F1397352C306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62DC5EF-954A-4636-9188-EFCD656B659A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063EDAF-5071-4FEE-8D6E-1067AF65D889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72D6416-3F55-4B4C-8841-09C82A9FD857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15869F1-A447-4C62-B78D-B84B27FB9355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27239AC-A2E7-4C8D-B665-3716A38FD466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6BA24EE-1AAE-4543-A244-5F39E1CEB103}"/>
              </a:ext>
            </a:extLst>
          </p:cNvPr>
          <p:cNvGrpSpPr/>
          <p:nvPr/>
        </p:nvGrpSpPr>
        <p:grpSpPr>
          <a:xfrm>
            <a:off x="1363213" y="2017806"/>
            <a:ext cx="1370738" cy="1365753"/>
            <a:chOff x="1041634" y="1989843"/>
            <a:chExt cx="2306973" cy="229858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BD74CB1-6825-4A72-AEB5-AC81CEBB0534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E609DB6-ECB6-4C47-AB3B-38B3C30B08D1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26EF11B-AFE8-4885-837F-17888725B984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AB3D8E4-FF0C-40B6-83CE-A4C9753B2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6F52253-22A5-440E-BC0A-CE2FA078BED2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9CD2593-E598-4C9A-A45E-50BF8D65C3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CF5EBED-3DA7-4994-A503-EF2BA9C8BC12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560B4743-4D7C-4D6F-8890-5F12B9C60CFF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26B60EDC-E488-4E1A-8897-4D1C97FB2A5F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435187B-330D-41A3-9D89-CDAF70529BF8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6CBB7397-F85C-417D-92C4-C9CC378AAD75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CA05AEC-E6E1-4F71-B515-D06687953433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A39579C-CAC3-4523-9387-D959167A7D74}"/>
              </a:ext>
            </a:extLst>
          </p:cNvPr>
          <p:cNvGrpSpPr/>
          <p:nvPr/>
        </p:nvGrpSpPr>
        <p:grpSpPr>
          <a:xfrm>
            <a:off x="1515613" y="2170206"/>
            <a:ext cx="1370738" cy="1365753"/>
            <a:chOff x="1041634" y="1989843"/>
            <a:chExt cx="2306973" cy="229858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5528E0D-B648-47BD-A820-C39EB6F53DA6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3DDB0F6-6187-408B-AB78-7EA2975D9238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2899A616-7A3F-46A4-A908-D86ECEFB29E6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7CD5ABB-333B-4318-ADF5-6EE0BBE075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42842CC-16A2-4EA0-8389-C369DDBDBB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C3A40EC-2313-4D9E-A530-ABB5718BB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3251ED5-B6D9-4DB7-B525-28AC8F9CFFF3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D9B7EC0-66AB-4514-BE71-841F292A163B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7EAEEC0-AEBF-4EA3-A06D-AEAD890BDA6D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F39E39A-6F70-4BA7-A81D-CC3EE3E320A8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CEA824D8-6DE5-4643-970C-F0D6BA77F242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93509FB-F5BA-4816-AC9F-4DD8E10443FA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BA72451-D9ED-4531-9186-C2E8A4E83D02}"/>
              </a:ext>
            </a:extLst>
          </p:cNvPr>
          <p:cNvGrpSpPr/>
          <p:nvPr/>
        </p:nvGrpSpPr>
        <p:grpSpPr>
          <a:xfrm>
            <a:off x="1668013" y="2322606"/>
            <a:ext cx="1370738" cy="1365753"/>
            <a:chOff x="1041634" y="1989843"/>
            <a:chExt cx="2306973" cy="2298583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AFF8551-C8A7-4F81-A5E9-72A8C43881B4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FCE9C09-5581-414E-B088-94DCFFEB8286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889974B-8FAC-4A54-B00A-BD23C875A765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8FF55103-B9DB-42C5-8EFA-C19CDB3B1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DE6BC5D-17D9-4E28-AD0A-A0BD97588251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61AA2B22-BFD5-4452-8928-207D228869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C3F50F3-6197-4BA1-8F9C-98C9828D328E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78622E7-1894-4E1F-8EE2-D539265191F7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715D333C-E31A-4B50-9199-A8E8427B02F2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E658A14-4FD0-4725-8B1D-41F3121F6FE7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E966DC2-12D5-4CA4-AAFC-254F740D13A0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737F2BA-61F6-4450-B404-F50CAA1322C3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E750832-2D23-411B-BD00-5EAEF7BD7701}"/>
                  </a:ext>
                </a:extLst>
              </p:cNvPr>
              <p:cNvSpPr txBox="1"/>
              <p:nvPr/>
            </p:nvSpPr>
            <p:spPr>
              <a:xfrm rot="18990387">
                <a:off x="2468317" y="1208878"/>
                <a:ext cx="79541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7200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E750832-2D23-411B-BD00-5EAEF7BD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0387">
                <a:off x="2468317" y="1208878"/>
                <a:ext cx="795410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5CAED1F-6554-4C8C-9530-F78EA9810DDD}"/>
                  </a:ext>
                </a:extLst>
              </p:cNvPr>
              <p:cNvSpPr txBox="1"/>
              <p:nvPr/>
            </p:nvSpPr>
            <p:spPr>
              <a:xfrm>
                <a:off x="2960037" y="1526598"/>
                <a:ext cx="1467261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channels</a:t>
                </a:r>
                <a:endParaRPr lang="zh-CN" altLang="en-US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5CAED1F-6554-4C8C-9530-F78EA9810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037" y="1526598"/>
                <a:ext cx="1467261" cy="380810"/>
              </a:xfrm>
              <a:prstGeom prst="rect">
                <a:avLst/>
              </a:prstGeom>
              <a:blipFill>
                <a:blip r:embed="rId3"/>
                <a:stretch>
                  <a:fillRect t="-4762" r="-3750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1B4CDDB8-F039-4EB3-AF92-405B1D448DC4}"/>
              </a:ext>
            </a:extLst>
          </p:cNvPr>
          <p:cNvSpPr/>
          <p:nvPr/>
        </p:nvSpPr>
        <p:spPr>
          <a:xfrm>
            <a:off x="3834702" y="2090067"/>
            <a:ext cx="503339" cy="141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特征传播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7D7C3D2-EE9F-402E-9935-97530F69A4F3}"/>
              </a:ext>
            </a:extLst>
          </p:cNvPr>
          <p:cNvSpPr/>
          <p:nvPr/>
        </p:nvSpPr>
        <p:spPr>
          <a:xfrm>
            <a:off x="4882322" y="2090067"/>
            <a:ext cx="503339" cy="1418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特征融合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FE9B8781-1746-4128-ABCB-0A45AD6194CF}"/>
                  </a:ext>
                </a:extLst>
              </p:cNvPr>
              <p:cNvSpPr/>
              <p:nvPr/>
            </p:nvSpPr>
            <p:spPr>
              <a:xfrm>
                <a:off x="6107186" y="2580016"/>
                <a:ext cx="503339" cy="5033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FE9B8781-1746-4128-ABCB-0A45AD619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86" y="2580016"/>
                <a:ext cx="503339" cy="5033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99B8FEF-7A3C-463F-B4DA-733CD9E1CF31}"/>
                  </a:ext>
                </a:extLst>
              </p:cNvPr>
              <p:cNvSpPr txBox="1"/>
              <p:nvPr/>
            </p:nvSpPr>
            <p:spPr>
              <a:xfrm>
                <a:off x="1112697" y="3851852"/>
                <a:ext cx="1914137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99B8FEF-7A3C-463F-B4DA-733CD9E1C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97" y="3851852"/>
                <a:ext cx="1914137" cy="392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箭头: 右 86">
            <a:extLst>
              <a:ext uri="{FF2B5EF4-FFF2-40B4-BE49-F238E27FC236}">
                <a16:creationId xmlns:a16="http://schemas.microsoft.com/office/drawing/2014/main" id="{2A60FFF7-FA59-4361-B5A1-E87208A742AB}"/>
              </a:ext>
            </a:extLst>
          </p:cNvPr>
          <p:cNvSpPr/>
          <p:nvPr/>
        </p:nvSpPr>
        <p:spPr>
          <a:xfrm>
            <a:off x="3288485" y="2662775"/>
            <a:ext cx="386503" cy="3199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右 87">
            <a:extLst>
              <a:ext uri="{FF2B5EF4-FFF2-40B4-BE49-F238E27FC236}">
                <a16:creationId xmlns:a16="http://schemas.microsoft.com/office/drawing/2014/main" id="{4C45AF8A-A0BC-4032-9E97-131C3955AA90}"/>
              </a:ext>
            </a:extLst>
          </p:cNvPr>
          <p:cNvSpPr/>
          <p:nvPr/>
        </p:nvSpPr>
        <p:spPr>
          <a:xfrm>
            <a:off x="4430087" y="2687951"/>
            <a:ext cx="386503" cy="3199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C857923-CD4B-495D-9C62-FDB871DA75CA}"/>
                  </a:ext>
                </a:extLst>
              </p:cNvPr>
              <p:cNvSpPr txBox="1"/>
              <p:nvPr/>
            </p:nvSpPr>
            <p:spPr>
              <a:xfrm>
                <a:off x="3382360" y="3837678"/>
                <a:ext cx="149996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C857923-CD4B-495D-9C62-FDB871DA7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360" y="3837678"/>
                <a:ext cx="1499962" cy="392993"/>
              </a:xfrm>
              <a:prstGeom prst="rect">
                <a:avLst/>
              </a:prstGeom>
              <a:blipFill>
                <a:blip r:embed="rId6"/>
                <a:stretch>
                  <a:fillRect t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341C0C5-AA72-493B-BA8C-9C433FDE4464}"/>
                  </a:ext>
                </a:extLst>
              </p:cNvPr>
              <p:cNvSpPr txBox="1"/>
              <p:nvPr/>
            </p:nvSpPr>
            <p:spPr>
              <a:xfrm>
                <a:off x="418342" y="2227373"/>
                <a:ext cx="714951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341C0C5-AA72-493B-BA8C-9C433FDE4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2" y="2227373"/>
                <a:ext cx="714951" cy="378758"/>
              </a:xfrm>
              <a:prstGeom prst="rect">
                <a:avLst/>
              </a:prstGeom>
              <a:blipFill>
                <a:blip r:embed="rId7"/>
                <a:stretch>
                  <a:fillRect t="-7937" r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标题 1">
            <a:extLst>
              <a:ext uri="{FF2B5EF4-FFF2-40B4-BE49-F238E27FC236}">
                <a16:creationId xmlns:a16="http://schemas.microsoft.com/office/drawing/2014/main" id="{AF410499-3429-43C4-A66E-C8C1E5D5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卷积层结构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221E9CE-1DFC-495F-AA6C-6450824561D0}"/>
                  </a:ext>
                </a:extLst>
              </p:cNvPr>
              <p:cNvSpPr txBox="1"/>
              <p:nvPr/>
            </p:nvSpPr>
            <p:spPr>
              <a:xfrm>
                <a:off x="4384010" y="3810532"/>
                <a:ext cx="149996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221E9CE-1DFC-495F-AA6C-645082456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010" y="3810532"/>
                <a:ext cx="1499962" cy="392993"/>
              </a:xfrm>
              <a:prstGeom prst="rect">
                <a:avLst/>
              </a:prstGeom>
              <a:blipFill>
                <a:blip r:embed="rId8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箭头: 右 92">
            <a:extLst>
              <a:ext uri="{FF2B5EF4-FFF2-40B4-BE49-F238E27FC236}">
                <a16:creationId xmlns:a16="http://schemas.microsoft.com/office/drawing/2014/main" id="{397D2325-F02F-4485-9316-610F3029EACD}"/>
              </a:ext>
            </a:extLst>
          </p:cNvPr>
          <p:cNvSpPr/>
          <p:nvPr/>
        </p:nvSpPr>
        <p:spPr>
          <a:xfrm>
            <a:off x="5589453" y="2687951"/>
            <a:ext cx="386503" cy="3199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FFE9FC4-20E3-413C-BD3F-DD1B39CAE7FA}"/>
              </a:ext>
            </a:extLst>
          </p:cNvPr>
          <p:cNvSpPr txBox="1"/>
          <p:nvPr/>
        </p:nvSpPr>
        <p:spPr>
          <a:xfrm>
            <a:off x="5555288" y="3138976"/>
            <a:ext cx="179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非线性激活函数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936DF3B-C14D-4997-BCA2-0220C667F840}"/>
                  </a:ext>
                </a:extLst>
              </p:cNvPr>
              <p:cNvSpPr txBox="1"/>
              <p:nvPr/>
            </p:nvSpPr>
            <p:spPr>
              <a:xfrm>
                <a:off x="5608874" y="3786231"/>
                <a:ext cx="149996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936DF3B-C14D-4997-BCA2-0220C667F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874" y="3786231"/>
                <a:ext cx="1499962" cy="392993"/>
              </a:xfrm>
              <a:prstGeom prst="rect">
                <a:avLst/>
              </a:prstGeom>
              <a:blipFill>
                <a:blip r:embed="rId9"/>
                <a:stretch>
                  <a:fillRect t="-6154"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组合 95">
            <a:extLst>
              <a:ext uri="{FF2B5EF4-FFF2-40B4-BE49-F238E27FC236}">
                <a16:creationId xmlns:a16="http://schemas.microsoft.com/office/drawing/2014/main" id="{A9731051-62CB-434D-9FE2-714301637C3D}"/>
              </a:ext>
            </a:extLst>
          </p:cNvPr>
          <p:cNvGrpSpPr/>
          <p:nvPr/>
        </p:nvGrpSpPr>
        <p:grpSpPr>
          <a:xfrm>
            <a:off x="7432577" y="1509118"/>
            <a:ext cx="1370738" cy="1365753"/>
            <a:chOff x="1041634" y="1989843"/>
            <a:chExt cx="2306973" cy="2298583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0755B60-5141-4476-A1FC-C590546D2322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8E3A0D42-38C9-44D8-81BE-186E09963336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15A1DAF-4D6B-4873-AD49-60B2DB541A92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1D8AB411-3F07-4145-9AF0-9AB07E232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0AD66085-4374-4ED2-A62C-3BEF13BB821E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BB2E86D1-B157-4D8A-B6FB-E12FD6F1C7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EAB6D3E-B88B-4259-8C22-90E0BEB54A06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B9CBE432-848A-4C63-9C61-F4C3AF2CE985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C3F29038-6DDE-4C9E-ADD8-A72AE3E3010D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2C198301-F81C-4219-A288-41F456CB2D56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413613EC-568C-4A5B-B873-9A5BF002B1D2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83799B77-7691-46FD-8B8B-62D976715770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5F01E60-7238-42F4-8183-5AF494495FA8}"/>
              </a:ext>
            </a:extLst>
          </p:cNvPr>
          <p:cNvGrpSpPr/>
          <p:nvPr/>
        </p:nvGrpSpPr>
        <p:grpSpPr>
          <a:xfrm>
            <a:off x="7584977" y="1661518"/>
            <a:ext cx="1370738" cy="1365753"/>
            <a:chOff x="1041634" y="1989843"/>
            <a:chExt cx="2306973" cy="2298583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7AFD1FC-19DC-433B-80B9-65482FD572F1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54AC790-EFB5-42C9-A211-EF8DED34D01B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66D6855D-671B-4DA4-9912-E783C6695D12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BB962E6A-74CE-42B9-A068-2C119870E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38DC15F-27DB-407D-BC73-D3F82F517021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BA25D240-113A-4F18-BFC5-132C08FF8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8566ADB-91ED-4FDF-B4F4-3846A7F66CA5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DCD23AB2-0B82-499F-B1BE-BCC760F982C3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5061A284-E7FC-4296-8AE6-129D0D53BDFA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78CB18EB-B77A-4C59-99F8-9D171EDBA720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ACF717F4-B689-4744-8C21-95769D7E16CD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1CD6D0E8-3A11-4A63-95C2-77A42BCA58F5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06F44984-A548-4540-8705-FF5EB6A174FF}"/>
              </a:ext>
            </a:extLst>
          </p:cNvPr>
          <p:cNvGrpSpPr/>
          <p:nvPr/>
        </p:nvGrpSpPr>
        <p:grpSpPr>
          <a:xfrm>
            <a:off x="7737377" y="1813918"/>
            <a:ext cx="1370738" cy="1365753"/>
            <a:chOff x="1041634" y="1989843"/>
            <a:chExt cx="2306973" cy="2298583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4A6580D4-9BCA-4494-AC89-8330A9EA3455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51411320-C00A-4183-AD3E-7BC038EF6071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8DF0D8A-44BD-4A6A-8469-FF5F248FF3EB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25B55B7F-554D-42AA-AE58-67278C5D7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8042F02F-3AFD-459F-93EB-5F2B1F380DB1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D40082B7-B96A-49C9-A13E-9D7F26A158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03F8E376-39AA-460A-8F0D-0071B7B49CAA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06C04058-9E0D-4DC1-A7D0-9F11A78B4240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087EC20B-DA0A-4D11-B04E-BE2C7BD9BDF8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0498628A-5CB8-4AAB-A5FB-AE1919B6FFED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9232B2A1-A256-4671-A617-679F558E1482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745186C4-7372-4DA4-8FDF-168A13F57FF4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52EAE1AD-D542-4F88-9B36-E6B44320BEDF}"/>
              </a:ext>
            </a:extLst>
          </p:cNvPr>
          <p:cNvGrpSpPr/>
          <p:nvPr/>
        </p:nvGrpSpPr>
        <p:grpSpPr>
          <a:xfrm>
            <a:off x="7889777" y="1966318"/>
            <a:ext cx="1370738" cy="1365753"/>
            <a:chOff x="1041634" y="1989843"/>
            <a:chExt cx="2306973" cy="2298583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1707D52-1216-44C4-A030-74DAAC4DED8F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D1E29224-780A-4318-9F07-69BFB33E13C0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CB0A92A2-E23D-4044-B276-9E31CC1E69E4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E3F79696-A0A8-44D0-8D36-62EF190EE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04C23C93-535A-4DDC-8B82-CA2DD21700FB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749E8BE6-7B15-4FC1-8C06-36CD81CDA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2FD34A77-C4D3-46C3-B413-24B8F81960F6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F1E1720A-7DEF-4596-A83E-05B8622FEBDC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53D7E109-7A97-4AFA-A616-95F6C1E11388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907C183C-FEF4-414B-833F-6B053CE87D26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09483158-59E5-434A-9C4A-48EB6E9CEAC5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7AA89BA1-4384-41BC-AEA6-C9E4D5B32E97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C790536-31F4-468D-8D33-07D15D1555FA}"/>
              </a:ext>
            </a:extLst>
          </p:cNvPr>
          <p:cNvGrpSpPr/>
          <p:nvPr/>
        </p:nvGrpSpPr>
        <p:grpSpPr>
          <a:xfrm>
            <a:off x="8042177" y="2118718"/>
            <a:ext cx="1370738" cy="1365753"/>
            <a:chOff x="1041634" y="1989843"/>
            <a:chExt cx="2306973" cy="2298583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942D11F-ED4B-40FF-BB2D-575B7C43EE1B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96F196C-F82F-424A-AC15-8FA3E9A7036D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E93BE0B3-3AEB-45AE-8235-ACC373B9CA2B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C067E90-3320-4FF3-9AC4-17596ADEC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4D898280-8AB4-4DA1-A7A6-03EF15DAC56C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2B470D18-F2EF-482B-BD42-28BB0EB62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770B1BE0-23FB-4F7A-AB76-731E58A45231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DF9E2167-64C5-47F8-8D4D-3C1C8B4FEA3D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2B656B1A-921B-4570-BBD9-0ACA7AF598BA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F26C75DB-AB61-4867-8D7A-57F8FC02C670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F8D12672-D199-4D10-B05B-31540DE335F3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A2B237D7-1079-4BA1-8D3B-26A98B3B9ECF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A92463C8-F702-4E4D-8981-39339B5E3231}"/>
              </a:ext>
            </a:extLst>
          </p:cNvPr>
          <p:cNvGrpSpPr/>
          <p:nvPr/>
        </p:nvGrpSpPr>
        <p:grpSpPr>
          <a:xfrm>
            <a:off x="8194577" y="2271118"/>
            <a:ext cx="1370738" cy="1365753"/>
            <a:chOff x="1041634" y="1989843"/>
            <a:chExt cx="2306973" cy="2298583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96726957-DC1F-46C7-AB86-60CE4A961D78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8E8ED5F0-D2B2-4AF3-9013-460A5A008F59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0BFA79A4-DD2C-4155-A136-C6ECFF0FFEFE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285A4F66-266B-4611-8B22-47B196C8E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F868A9FE-5CC3-4326-947E-02B82846E640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EEB5A63-6F39-4AAC-AD6F-A9BE0897D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132149AB-0B47-4009-A7FC-5BEC44FFC3A9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AA266CA9-5DDF-4650-9E92-7C7FB8EF3AF0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C8C1C807-2447-49E4-839E-C783AED26831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12DD1CFF-4888-43D1-A6A9-A694F21C4E54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53477A42-E483-4E37-9C55-C54C1E8EC6E7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A5978D69-B386-4059-9404-E299EC899C58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56529711-5C17-46B0-8F8F-22FFD6F4424E}"/>
              </a:ext>
            </a:extLst>
          </p:cNvPr>
          <p:cNvGrpSpPr/>
          <p:nvPr/>
        </p:nvGrpSpPr>
        <p:grpSpPr>
          <a:xfrm>
            <a:off x="8346977" y="2423518"/>
            <a:ext cx="1370738" cy="1365753"/>
            <a:chOff x="1041634" y="1989843"/>
            <a:chExt cx="2306973" cy="2298583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7040F628-2FA1-4510-BE5B-EE04A8DB5FFB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3D2BB0D1-53F7-46B4-B0EC-DA650540C8F1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E7AA7CA2-ED85-46CC-B148-7D6A60E7840D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5B85527F-329B-4C28-A8A8-EBBD7A6035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01DBE19B-7EFD-488F-A641-FEEDC194D043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C115E481-D313-4D80-BD0D-6C33907AF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7EA73B58-924B-4842-8761-722D7A40DCA4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733DF796-7887-4319-AF56-3D1EF1E6F700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35CC4699-5F8D-4CD4-9423-A3D602D72A5B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02868DDA-758C-4A77-9595-DCE24E68953E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734BEBC2-2B64-46AB-84D1-C2435ADEFDE4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3EDAEBAD-794A-4F52-AAD6-81A5A6246395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876ED9A7-5FCE-423C-8BE3-B266653EFE4B}"/>
              </a:ext>
            </a:extLst>
          </p:cNvPr>
          <p:cNvGrpSpPr/>
          <p:nvPr/>
        </p:nvGrpSpPr>
        <p:grpSpPr>
          <a:xfrm>
            <a:off x="8499377" y="2575918"/>
            <a:ext cx="1370738" cy="1365753"/>
            <a:chOff x="1041634" y="1989843"/>
            <a:chExt cx="2306973" cy="2298583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C6BD1863-D02B-4336-8A11-6093F58EEAA6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C67F3F96-2A11-4729-87F6-5B5E3EBBADB4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03A869D6-5691-4C34-A639-9F10ECDC40CF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4E6F6C8F-27A4-4BF0-B4AF-118DF5CFE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59E9FFCC-F594-4845-A4C5-98B87DE44173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1A95900D-5491-4ED7-88DB-61E8CF7AB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06C0726D-E4FC-487E-B463-5B0205DB7FEB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87AAD098-0F9C-4BE0-A8D1-D95AA082DF38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9205D7D9-4728-486F-9C67-ADA7640B9C4D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689160E2-6558-4CAE-8A99-FB9A69820A5F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8C18FF6C-6303-4C27-BB22-8519DC758B40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EA2F98E5-3498-4CD3-9B55-33C185337350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70C27FB1-0950-49BC-9C6F-4F3C37E3EC61}"/>
              </a:ext>
            </a:extLst>
          </p:cNvPr>
          <p:cNvGrpSpPr/>
          <p:nvPr/>
        </p:nvGrpSpPr>
        <p:grpSpPr>
          <a:xfrm>
            <a:off x="8651777" y="2728318"/>
            <a:ext cx="1370738" cy="1365753"/>
            <a:chOff x="1041634" y="1989843"/>
            <a:chExt cx="2306973" cy="2298583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B6F4E1DF-876F-4F6A-ABA6-EDF04A6A171D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DBF0FE63-99DF-4067-A050-46CE4EB39D6C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F69E020F-C390-4989-ADD7-1E064C968ADD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000DCEF7-44C7-4032-9B94-15324CC9A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FC94F7F2-F0E8-4A86-9E40-C10EA2E59C05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CB7F3F9A-99B6-4238-AEBD-14B2E4166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58128FB8-32D6-4D6D-A77C-8124BBEAB255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2BBD0E42-8DB2-473F-86E6-09913BA942A3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07C9583B-889E-4EAD-B0F8-0C9D1EBECEDD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25144BF8-DCD2-46D8-903F-EBB7948B5181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250BEB29-70BD-4C4E-ACB4-E8A07AA598C7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BA164186-0D48-4148-B826-F6D9AF5CB2F8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3" name="箭头: 右 212">
            <a:extLst>
              <a:ext uri="{FF2B5EF4-FFF2-40B4-BE49-F238E27FC236}">
                <a16:creationId xmlns:a16="http://schemas.microsoft.com/office/drawing/2014/main" id="{B54B60E3-D945-4AE1-BFE1-086AA07B0C44}"/>
              </a:ext>
            </a:extLst>
          </p:cNvPr>
          <p:cNvSpPr/>
          <p:nvPr/>
        </p:nvSpPr>
        <p:spPr>
          <a:xfrm>
            <a:off x="6831639" y="2673554"/>
            <a:ext cx="386503" cy="3199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44032C16-97A8-437C-AB1E-4FCB5568887E}"/>
                  </a:ext>
                </a:extLst>
              </p:cNvPr>
              <p:cNvSpPr txBox="1"/>
              <p:nvPr/>
            </p:nvSpPr>
            <p:spPr>
              <a:xfrm rot="18990387">
                <a:off x="8908933" y="652558"/>
                <a:ext cx="1353256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3800" dirty="0"/>
              </a:p>
            </p:txBody>
          </p:sp>
        </mc:Choice>
        <mc:Fallback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44032C16-97A8-437C-AB1E-4FCB55688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0387">
                <a:off x="8908933" y="652558"/>
                <a:ext cx="1353256" cy="22159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F9DF80CC-84E3-4AE7-81C2-B5F085237E7D}"/>
                  </a:ext>
                </a:extLst>
              </p:cNvPr>
              <p:cNvSpPr txBox="1"/>
              <p:nvPr/>
            </p:nvSpPr>
            <p:spPr>
              <a:xfrm>
                <a:off x="9864673" y="1279469"/>
                <a:ext cx="168687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channels</a:t>
                </a:r>
                <a:endParaRPr lang="zh-CN" altLang="en-US" dirty="0"/>
              </a:p>
            </p:txBody>
          </p:sp>
        </mc:Choice>
        <mc:Fallback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F9DF80CC-84E3-4AE7-81C2-B5F085237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673" y="1279469"/>
                <a:ext cx="1686872" cy="380810"/>
              </a:xfrm>
              <a:prstGeom prst="rect">
                <a:avLst/>
              </a:prstGeom>
              <a:blipFill>
                <a:blip r:embed="rId11"/>
                <a:stretch>
                  <a:fillRect t="-6452" r="-3249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CAEFCAA-C97B-4E91-915A-CB9CAF7A9255}"/>
                  </a:ext>
                </a:extLst>
              </p:cNvPr>
              <p:cNvSpPr txBox="1"/>
              <p:nvPr/>
            </p:nvSpPr>
            <p:spPr>
              <a:xfrm>
                <a:off x="8283710" y="4213699"/>
                <a:ext cx="1914137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CAEFCAA-C97B-4E91-915A-CB9CAF7A9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710" y="4213699"/>
                <a:ext cx="1914137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751B5566-AF68-4856-ABD7-CA06CCA9EDFF}"/>
                  </a:ext>
                </a:extLst>
              </p:cNvPr>
              <p:cNvSpPr txBox="1"/>
              <p:nvPr/>
            </p:nvSpPr>
            <p:spPr>
              <a:xfrm>
                <a:off x="1112697" y="4497391"/>
                <a:ext cx="4317175" cy="410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每层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计算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公式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751B5566-AF68-4856-ABD7-CA06CCA9E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97" y="4497391"/>
                <a:ext cx="4317175" cy="410177"/>
              </a:xfrm>
              <a:prstGeom prst="rect">
                <a:avLst/>
              </a:prstGeom>
              <a:blipFill>
                <a:blip r:embed="rId13"/>
                <a:stretch>
                  <a:fillRect l="-1271" t="-2985" b="-20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1B0DB454-E27C-408B-96C8-5AA733890F9D}"/>
                  </a:ext>
                </a:extLst>
              </p:cNvPr>
              <p:cNvSpPr txBox="1"/>
              <p:nvPr/>
            </p:nvSpPr>
            <p:spPr>
              <a:xfrm>
                <a:off x="1113146" y="4929221"/>
                <a:ext cx="5718493" cy="16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其中：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为邻接矩阵，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dirty="0"/>
                  <a:t>为上一层输出，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dirty="0"/>
                  <a:t>为当前层参数，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zh-CN" altLang="en-US" dirty="0"/>
                  <a:t>为当前层输出。</a:t>
                </a:r>
                <a:endParaRPr lang="en-US" altLang="zh-CN" dirty="0"/>
              </a:p>
            </p:txBody>
          </p:sp>
        </mc:Choice>
        <mc:Fallback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1B0DB454-E27C-408B-96C8-5AA733890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46" y="4929221"/>
                <a:ext cx="5718493" cy="1600375"/>
              </a:xfrm>
              <a:prstGeom prst="rect">
                <a:avLst/>
              </a:prstGeom>
              <a:blipFill>
                <a:blip r:embed="rId14"/>
                <a:stretch>
                  <a:fillRect l="-959" t="-2290" b="-5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70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1D154-03E1-4879-81EE-B9A4A3CC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多层卷积网络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F49BAD-AB31-4EA7-A0DA-48DFEFCB80F6}"/>
              </a:ext>
            </a:extLst>
          </p:cNvPr>
          <p:cNvGrpSpPr/>
          <p:nvPr/>
        </p:nvGrpSpPr>
        <p:grpSpPr>
          <a:xfrm>
            <a:off x="583106" y="2586589"/>
            <a:ext cx="747688" cy="744969"/>
            <a:chOff x="1041634" y="1989843"/>
            <a:chExt cx="2306973" cy="229858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3CE214E-8332-4EF8-8FEA-BBAE7DE50B60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960D12B-413D-4C3F-98B6-220C3338986C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5B7A789-8744-4F0C-A005-11C7D67E4EFE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FA6ED0C-9A2C-435F-B1FB-C51180803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76F984B-1EA7-4EEF-82D2-F77232DF7200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C2F630-D67B-4A00-BF8E-702174CC1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84E0CF8-7D7F-4376-AAD8-D8DE252BD5D5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4062476-D0D1-42AF-AB15-31949148A9C7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D7B12EE-3F55-417E-B90B-60BB0B10F83C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989EB96-8E62-4C55-9B41-991DFF4876C7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596CC03-1C34-4350-A622-C80A627B3729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35159A4-4169-4F72-8FA6-60B653274ED5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23DDD49F-B45D-451E-88FF-FAE6E1BFF819}"/>
              </a:ext>
            </a:extLst>
          </p:cNvPr>
          <p:cNvGrpSpPr/>
          <p:nvPr/>
        </p:nvGrpSpPr>
        <p:grpSpPr>
          <a:xfrm>
            <a:off x="735506" y="2738989"/>
            <a:ext cx="747688" cy="744969"/>
            <a:chOff x="1041634" y="1989843"/>
            <a:chExt cx="2306973" cy="2298583"/>
          </a:xfrm>
        </p:grpSpPr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149C5483-D461-41B4-AD87-0E566E3AE0D7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0F48651F-D12F-41AE-A01F-3706866BA29C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9B61707A-44CA-4CAD-A66C-99FBA81173DA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2603B018-386D-4D31-9205-0ED84AEEF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DDFEEAE4-103A-4C58-9EF4-56DF51E45530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4AC69BED-C1DA-482C-93F0-6DFC585ED4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椭圆 322">
              <a:extLst>
                <a:ext uri="{FF2B5EF4-FFF2-40B4-BE49-F238E27FC236}">
                  <a16:creationId xmlns:a16="http://schemas.microsoft.com/office/drawing/2014/main" id="{19A61E70-6380-4EBF-A868-EE1807A7DDF7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>
              <a:extLst>
                <a:ext uri="{FF2B5EF4-FFF2-40B4-BE49-F238E27FC236}">
                  <a16:creationId xmlns:a16="http://schemas.microsoft.com/office/drawing/2014/main" id="{D6BEF342-A3E0-4FCC-9914-3B3045EF1CF0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>
              <a:extLst>
                <a:ext uri="{FF2B5EF4-FFF2-40B4-BE49-F238E27FC236}">
                  <a16:creationId xmlns:a16="http://schemas.microsoft.com/office/drawing/2014/main" id="{FACCD2C0-F178-42FE-AFD0-B3F5C97E517F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>
              <a:extLst>
                <a:ext uri="{FF2B5EF4-FFF2-40B4-BE49-F238E27FC236}">
                  <a16:creationId xmlns:a16="http://schemas.microsoft.com/office/drawing/2014/main" id="{740F46C5-970B-49C8-8C41-A888A9707E1D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>
              <a:extLst>
                <a:ext uri="{FF2B5EF4-FFF2-40B4-BE49-F238E27FC236}">
                  <a16:creationId xmlns:a16="http://schemas.microsoft.com/office/drawing/2014/main" id="{66B8C6AB-1C97-4C9B-87BA-693E13F4888D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>
              <a:extLst>
                <a:ext uri="{FF2B5EF4-FFF2-40B4-BE49-F238E27FC236}">
                  <a16:creationId xmlns:a16="http://schemas.microsoft.com/office/drawing/2014/main" id="{D20B1121-B146-4599-84F3-774360262EFC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A81981E4-D67B-4B7C-A59F-BFECADF34D51}"/>
              </a:ext>
            </a:extLst>
          </p:cNvPr>
          <p:cNvGrpSpPr/>
          <p:nvPr/>
        </p:nvGrpSpPr>
        <p:grpSpPr>
          <a:xfrm>
            <a:off x="887906" y="2891389"/>
            <a:ext cx="747688" cy="744969"/>
            <a:chOff x="1041634" y="1989843"/>
            <a:chExt cx="2306973" cy="2298583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88460B62-1371-47BA-985A-D4E9CBD87E5A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E72F000E-BC19-4DFB-8956-2A3B97C70E88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4EF372C1-8524-4ECC-94FC-90DC4514F044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04A9F03D-2BB8-469B-849C-14F485845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7AF1CD9D-C821-49C3-9988-17FD76C1448E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FD1BFF56-EEC9-4023-9EA0-7EF899234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6" name="椭圆 335">
              <a:extLst>
                <a:ext uri="{FF2B5EF4-FFF2-40B4-BE49-F238E27FC236}">
                  <a16:creationId xmlns:a16="http://schemas.microsoft.com/office/drawing/2014/main" id="{CF0F364F-25A6-47BD-9AE5-C6AD903A8D4E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>
              <a:extLst>
                <a:ext uri="{FF2B5EF4-FFF2-40B4-BE49-F238E27FC236}">
                  <a16:creationId xmlns:a16="http://schemas.microsoft.com/office/drawing/2014/main" id="{D0DBE1D2-1893-4D1D-BDC7-D47CE2994262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>
              <a:extLst>
                <a:ext uri="{FF2B5EF4-FFF2-40B4-BE49-F238E27FC236}">
                  <a16:creationId xmlns:a16="http://schemas.microsoft.com/office/drawing/2014/main" id="{333F1955-C3C3-4CD6-8915-660FA110B8B0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>
              <a:extLst>
                <a:ext uri="{FF2B5EF4-FFF2-40B4-BE49-F238E27FC236}">
                  <a16:creationId xmlns:a16="http://schemas.microsoft.com/office/drawing/2014/main" id="{44087C81-37D2-47EE-8D13-1428A80B316E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>
              <a:extLst>
                <a:ext uri="{FF2B5EF4-FFF2-40B4-BE49-F238E27FC236}">
                  <a16:creationId xmlns:a16="http://schemas.microsoft.com/office/drawing/2014/main" id="{8C82FF09-A31D-4D07-BBEC-ACFA3D5A2ECD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E327E3D3-D14B-47B2-9A1C-9AD206994561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BFFCA2D2-CB93-4098-96C9-02A448022C09}"/>
              </a:ext>
            </a:extLst>
          </p:cNvPr>
          <p:cNvGrpSpPr/>
          <p:nvPr/>
        </p:nvGrpSpPr>
        <p:grpSpPr>
          <a:xfrm>
            <a:off x="1040306" y="3043789"/>
            <a:ext cx="747688" cy="744969"/>
            <a:chOff x="1041634" y="1989843"/>
            <a:chExt cx="2306973" cy="2298583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78DEEEAB-6CF3-4401-AEAD-5C399136A774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8FDCDF15-DE24-4931-B350-E36B68102C53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33AB3608-B236-45FC-B361-D03AA6B47C07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4D1DEF3D-33F9-46B5-BA67-9FC9AA8B1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D30E845A-9EA8-44BA-814B-0F735C155205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4F20C25A-9FDA-49D4-8CDE-F501DB103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9" name="椭圆 348">
              <a:extLst>
                <a:ext uri="{FF2B5EF4-FFF2-40B4-BE49-F238E27FC236}">
                  <a16:creationId xmlns:a16="http://schemas.microsoft.com/office/drawing/2014/main" id="{AC67D49A-175B-41F8-90F9-31E243F37FDD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83EDFE24-60E6-4F30-8431-48349DBCD833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679A620F-E0DD-44B2-A0CE-BF654634C557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>
              <a:extLst>
                <a:ext uri="{FF2B5EF4-FFF2-40B4-BE49-F238E27FC236}">
                  <a16:creationId xmlns:a16="http://schemas.microsoft.com/office/drawing/2014/main" id="{500DDA06-7C47-4535-ABFA-399E55B095CB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>
              <a:extLst>
                <a:ext uri="{FF2B5EF4-FFF2-40B4-BE49-F238E27FC236}">
                  <a16:creationId xmlns:a16="http://schemas.microsoft.com/office/drawing/2014/main" id="{B8248C86-CC83-4632-B440-D1ADD0ABD04E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44217CBF-C54D-4E3F-A0B0-4E17B2236839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DD56A106-13DC-444B-BF79-8DAB06ED80D4}"/>
              </a:ext>
            </a:extLst>
          </p:cNvPr>
          <p:cNvGrpSpPr/>
          <p:nvPr/>
        </p:nvGrpSpPr>
        <p:grpSpPr>
          <a:xfrm>
            <a:off x="1192706" y="3196189"/>
            <a:ext cx="747688" cy="744969"/>
            <a:chOff x="1041634" y="1989843"/>
            <a:chExt cx="2306973" cy="2298583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DAE23B2E-5E4A-4D70-991A-5DC518C459C4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54D8CD2D-6E0B-411D-8EDA-3407DD6A5FA0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FC12A8C6-3DE0-4855-9FC1-FF893196B6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7A9149ED-C7CD-49A6-B2E1-EDA881F255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42FFAE3F-D81E-4A28-827E-5C95A79CE87E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A60F5D4A-3DC1-4F58-A66C-C2EC0CD201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44C27D09-809F-4DC2-8CEE-6A2BDEA4FF5A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D58EC931-37BA-4908-8B07-128E44C4DEBA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>
              <a:extLst>
                <a:ext uri="{FF2B5EF4-FFF2-40B4-BE49-F238E27FC236}">
                  <a16:creationId xmlns:a16="http://schemas.microsoft.com/office/drawing/2014/main" id="{62E8FDC4-B009-4369-B431-E5B3321C0BE1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>
              <a:extLst>
                <a:ext uri="{FF2B5EF4-FFF2-40B4-BE49-F238E27FC236}">
                  <a16:creationId xmlns:a16="http://schemas.microsoft.com/office/drawing/2014/main" id="{313C02AF-2B55-4D9E-B7BF-6DCAD007A12C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>
              <a:extLst>
                <a:ext uri="{FF2B5EF4-FFF2-40B4-BE49-F238E27FC236}">
                  <a16:creationId xmlns:a16="http://schemas.microsoft.com/office/drawing/2014/main" id="{86806A4C-83B7-4D1B-9152-A830532DDF33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>
              <a:extLst>
                <a:ext uri="{FF2B5EF4-FFF2-40B4-BE49-F238E27FC236}">
                  <a16:creationId xmlns:a16="http://schemas.microsoft.com/office/drawing/2014/main" id="{9283DFBE-AAF1-4ED1-9ABB-E4A3BAF1C790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1" name="组合 380">
            <a:extLst>
              <a:ext uri="{FF2B5EF4-FFF2-40B4-BE49-F238E27FC236}">
                <a16:creationId xmlns:a16="http://schemas.microsoft.com/office/drawing/2014/main" id="{A789C616-28A1-4B72-962E-34C037F7E5F4}"/>
              </a:ext>
            </a:extLst>
          </p:cNvPr>
          <p:cNvGrpSpPr/>
          <p:nvPr/>
        </p:nvGrpSpPr>
        <p:grpSpPr>
          <a:xfrm>
            <a:off x="2358665" y="1873087"/>
            <a:ext cx="747688" cy="744969"/>
            <a:chOff x="1041634" y="1989843"/>
            <a:chExt cx="2306973" cy="2298583"/>
          </a:xfrm>
        </p:grpSpPr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556DA0F4-273D-4F06-A9E3-69E7022B2A0C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9BA2C2AE-5143-4184-B22B-5BE10008A61F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940A0C93-2D33-4368-98C3-C86DA126502C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D1F11EF0-CF64-4010-9763-121A128708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EE090FA4-5E48-4E85-BCFD-A8B54356A6A3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F289C6AB-5A05-47C2-801B-31D8D8D17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8" name="椭圆 387">
              <a:extLst>
                <a:ext uri="{FF2B5EF4-FFF2-40B4-BE49-F238E27FC236}">
                  <a16:creationId xmlns:a16="http://schemas.microsoft.com/office/drawing/2014/main" id="{F6C6575C-F43B-405A-BA0C-2871A9A32C24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>
              <a:extLst>
                <a:ext uri="{FF2B5EF4-FFF2-40B4-BE49-F238E27FC236}">
                  <a16:creationId xmlns:a16="http://schemas.microsoft.com/office/drawing/2014/main" id="{F2E9BEFD-79BE-43E3-8B2E-EDF545FCD5CE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>
              <a:extLst>
                <a:ext uri="{FF2B5EF4-FFF2-40B4-BE49-F238E27FC236}">
                  <a16:creationId xmlns:a16="http://schemas.microsoft.com/office/drawing/2014/main" id="{36949427-D3D1-44D2-A278-7139A07BE4D4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AD4E14F4-5902-494F-9ACD-6EB0D9736A24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>
              <a:extLst>
                <a:ext uri="{FF2B5EF4-FFF2-40B4-BE49-F238E27FC236}">
                  <a16:creationId xmlns:a16="http://schemas.microsoft.com/office/drawing/2014/main" id="{2D63C274-3AC3-4F44-A822-D701211CCF8A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D66C5C24-EF7B-405D-84DF-BD43543470B5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4" name="组合 393">
            <a:extLst>
              <a:ext uri="{FF2B5EF4-FFF2-40B4-BE49-F238E27FC236}">
                <a16:creationId xmlns:a16="http://schemas.microsoft.com/office/drawing/2014/main" id="{5C0BAE4F-AC26-413B-A962-BEC037BD45D1}"/>
              </a:ext>
            </a:extLst>
          </p:cNvPr>
          <p:cNvGrpSpPr/>
          <p:nvPr/>
        </p:nvGrpSpPr>
        <p:grpSpPr>
          <a:xfrm>
            <a:off x="2511065" y="2025487"/>
            <a:ext cx="747688" cy="744969"/>
            <a:chOff x="1041634" y="1989843"/>
            <a:chExt cx="2306973" cy="2298583"/>
          </a:xfrm>
        </p:grpSpPr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A093CE79-CCCA-4F2C-8E4B-B5CAFF64C21C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D99297E6-4FC8-4D59-8BDD-0E5CF384E88E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88D9F380-0F01-4476-B4D5-C0CB6851D789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0C9522B5-EB31-4320-961B-FD2778E40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BA80DAB8-E553-44C7-8953-F2CC093053D3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3B981693-819F-47E7-9ADE-10D9846C2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椭圆 400">
              <a:extLst>
                <a:ext uri="{FF2B5EF4-FFF2-40B4-BE49-F238E27FC236}">
                  <a16:creationId xmlns:a16="http://schemas.microsoft.com/office/drawing/2014/main" id="{C6B36EB0-7898-4151-BD46-19C804C83706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>
              <a:extLst>
                <a:ext uri="{FF2B5EF4-FFF2-40B4-BE49-F238E27FC236}">
                  <a16:creationId xmlns:a16="http://schemas.microsoft.com/office/drawing/2014/main" id="{B61D1AF5-9BA7-4A56-B3BD-F2124432BA9F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椭圆 402">
              <a:extLst>
                <a:ext uri="{FF2B5EF4-FFF2-40B4-BE49-F238E27FC236}">
                  <a16:creationId xmlns:a16="http://schemas.microsoft.com/office/drawing/2014/main" id="{AD10F51E-6D3A-4C05-B9EA-1997CD34F062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>
              <a:extLst>
                <a:ext uri="{FF2B5EF4-FFF2-40B4-BE49-F238E27FC236}">
                  <a16:creationId xmlns:a16="http://schemas.microsoft.com/office/drawing/2014/main" id="{1552902D-F0F2-4ACF-B4E1-F5BFE7C1834D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>
              <a:extLst>
                <a:ext uri="{FF2B5EF4-FFF2-40B4-BE49-F238E27FC236}">
                  <a16:creationId xmlns:a16="http://schemas.microsoft.com/office/drawing/2014/main" id="{156A67B5-567A-43AF-B18E-586D43986988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>
              <a:extLst>
                <a:ext uri="{FF2B5EF4-FFF2-40B4-BE49-F238E27FC236}">
                  <a16:creationId xmlns:a16="http://schemas.microsoft.com/office/drawing/2014/main" id="{8027BF9C-28DF-4BBE-81F1-DF9A8AC91992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7" name="组合 406">
            <a:extLst>
              <a:ext uri="{FF2B5EF4-FFF2-40B4-BE49-F238E27FC236}">
                <a16:creationId xmlns:a16="http://schemas.microsoft.com/office/drawing/2014/main" id="{D2E5534C-C0AD-4E44-8E62-C4B61A5A743F}"/>
              </a:ext>
            </a:extLst>
          </p:cNvPr>
          <p:cNvGrpSpPr/>
          <p:nvPr/>
        </p:nvGrpSpPr>
        <p:grpSpPr>
          <a:xfrm>
            <a:off x="2663465" y="2177887"/>
            <a:ext cx="747688" cy="744969"/>
            <a:chOff x="1041634" y="1989843"/>
            <a:chExt cx="2306973" cy="2298583"/>
          </a:xfrm>
        </p:grpSpPr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C31B3B21-477B-42A0-969F-A35B283CCC6B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629151F9-A903-4749-A937-B3BCCBFD54B9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7191A637-073B-4F21-9EAC-9F13EDFF7A9C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38F481E3-9EBC-4BC0-B835-06EADDCD0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D2DE7726-192D-42A2-8FEF-50901ABACC4B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10BBC215-B96A-4DF4-A09F-C9C4E41349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4" name="椭圆 413">
              <a:extLst>
                <a:ext uri="{FF2B5EF4-FFF2-40B4-BE49-F238E27FC236}">
                  <a16:creationId xmlns:a16="http://schemas.microsoft.com/office/drawing/2014/main" id="{AD681A6A-BB12-484C-A7F7-1A3BF96757AB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>
              <a:extLst>
                <a:ext uri="{FF2B5EF4-FFF2-40B4-BE49-F238E27FC236}">
                  <a16:creationId xmlns:a16="http://schemas.microsoft.com/office/drawing/2014/main" id="{7E07484B-DD00-40A3-9987-8F582ED11138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>
              <a:extLst>
                <a:ext uri="{FF2B5EF4-FFF2-40B4-BE49-F238E27FC236}">
                  <a16:creationId xmlns:a16="http://schemas.microsoft.com/office/drawing/2014/main" id="{67EE2DE4-E3B1-4AA6-9E36-254B60865B51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>
              <a:extLst>
                <a:ext uri="{FF2B5EF4-FFF2-40B4-BE49-F238E27FC236}">
                  <a16:creationId xmlns:a16="http://schemas.microsoft.com/office/drawing/2014/main" id="{F9F7D1B9-D497-454C-AAB1-BFFFAF49479C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>
              <a:extLst>
                <a:ext uri="{FF2B5EF4-FFF2-40B4-BE49-F238E27FC236}">
                  <a16:creationId xmlns:a16="http://schemas.microsoft.com/office/drawing/2014/main" id="{B5AC55DD-AAE0-4500-96DF-12517CFFA57C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>
              <a:extLst>
                <a:ext uri="{FF2B5EF4-FFF2-40B4-BE49-F238E27FC236}">
                  <a16:creationId xmlns:a16="http://schemas.microsoft.com/office/drawing/2014/main" id="{2D6AC435-3FDA-4260-88EF-334E52270A5C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0" name="组合 419">
            <a:extLst>
              <a:ext uri="{FF2B5EF4-FFF2-40B4-BE49-F238E27FC236}">
                <a16:creationId xmlns:a16="http://schemas.microsoft.com/office/drawing/2014/main" id="{2C84EED2-63DF-4979-B694-A5F57AA905F3}"/>
              </a:ext>
            </a:extLst>
          </p:cNvPr>
          <p:cNvGrpSpPr/>
          <p:nvPr/>
        </p:nvGrpSpPr>
        <p:grpSpPr>
          <a:xfrm>
            <a:off x="2815865" y="2330287"/>
            <a:ext cx="747688" cy="744969"/>
            <a:chOff x="1041634" y="1989843"/>
            <a:chExt cx="2306973" cy="2298583"/>
          </a:xfrm>
        </p:grpSpPr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675C494E-3479-49F1-81C6-A60BED43D3D6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35578D43-4613-46CF-BD68-7DD8C41D4EC9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34AF69CC-14AF-4F88-823E-1829EBC73328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5757C478-B744-48E1-A253-7E70C22D4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5207F309-009C-47E6-87CC-3DAE88254001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6E498048-278A-4722-B1CC-F32BEB73F5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7" name="椭圆 426">
              <a:extLst>
                <a:ext uri="{FF2B5EF4-FFF2-40B4-BE49-F238E27FC236}">
                  <a16:creationId xmlns:a16="http://schemas.microsoft.com/office/drawing/2014/main" id="{3B41BF55-D25B-461A-80A6-03EE54A40CA1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>
              <a:extLst>
                <a:ext uri="{FF2B5EF4-FFF2-40B4-BE49-F238E27FC236}">
                  <a16:creationId xmlns:a16="http://schemas.microsoft.com/office/drawing/2014/main" id="{7632E24F-7D6D-4AB2-B7BD-AD6FFBEFD41B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>
              <a:extLst>
                <a:ext uri="{FF2B5EF4-FFF2-40B4-BE49-F238E27FC236}">
                  <a16:creationId xmlns:a16="http://schemas.microsoft.com/office/drawing/2014/main" id="{47F304EC-39A2-4D28-B526-C7999BBCF221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>
              <a:extLst>
                <a:ext uri="{FF2B5EF4-FFF2-40B4-BE49-F238E27FC236}">
                  <a16:creationId xmlns:a16="http://schemas.microsoft.com/office/drawing/2014/main" id="{463B6933-065C-4468-9218-328478438B3D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>
              <a:extLst>
                <a:ext uri="{FF2B5EF4-FFF2-40B4-BE49-F238E27FC236}">
                  <a16:creationId xmlns:a16="http://schemas.microsoft.com/office/drawing/2014/main" id="{B0A492BF-6391-436B-8C19-0819BBFF5C22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>
              <a:extLst>
                <a:ext uri="{FF2B5EF4-FFF2-40B4-BE49-F238E27FC236}">
                  <a16:creationId xmlns:a16="http://schemas.microsoft.com/office/drawing/2014/main" id="{5C218AE3-491B-4DD8-B625-BF988E2DA84C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3" name="组合 432">
            <a:extLst>
              <a:ext uri="{FF2B5EF4-FFF2-40B4-BE49-F238E27FC236}">
                <a16:creationId xmlns:a16="http://schemas.microsoft.com/office/drawing/2014/main" id="{A87DAE48-AA7A-4FC2-A533-A2EDCB750053}"/>
              </a:ext>
            </a:extLst>
          </p:cNvPr>
          <p:cNvGrpSpPr/>
          <p:nvPr/>
        </p:nvGrpSpPr>
        <p:grpSpPr>
          <a:xfrm>
            <a:off x="2968265" y="2482687"/>
            <a:ext cx="747688" cy="744969"/>
            <a:chOff x="1041634" y="1989843"/>
            <a:chExt cx="2306973" cy="2298583"/>
          </a:xfrm>
        </p:grpSpPr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37FDE2AA-16FD-42B9-82F6-BD3DC2DB3353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55C46FA8-22D0-4E1C-A5CD-A498FCF8B17B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7E0269BC-109E-4C63-96D1-8A3E1B45349B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5CAF7FD8-F38F-4E65-BE9C-E8A8AB1812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C8663153-8417-4ECF-B443-183E8C3BAC78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46C49BF3-AC51-43AC-8D8C-86926E60F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0" name="椭圆 439">
              <a:extLst>
                <a:ext uri="{FF2B5EF4-FFF2-40B4-BE49-F238E27FC236}">
                  <a16:creationId xmlns:a16="http://schemas.microsoft.com/office/drawing/2014/main" id="{986925CA-DA51-40ED-89D1-B07C7C47ABA5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>
              <a:extLst>
                <a:ext uri="{FF2B5EF4-FFF2-40B4-BE49-F238E27FC236}">
                  <a16:creationId xmlns:a16="http://schemas.microsoft.com/office/drawing/2014/main" id="{AF2230A5-ACA5-4EA5-859A-B237A4F9A5C7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>
              <a:extLst>
                <a:ext uri="{FF2B5EF4-FFF2-40B4-BE49-F238E27FC236}">
                  <a16:creationId xmlns:a16="http://schemas.microsoft.com/office/drawing/2014/main" id="{BA408BD2-0D1E-4F50-A995-5A5CFE7A2708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>
              <a:extLst>
                <a:ext uri="{FF2B5EF4-FFF2-40B4-BE49-F238E27FC236}">
                  <a16:creationId xmlns:a16="http://schemas.microsoft.com/office/drawing/2014/main" id="{25D7E2D5-4081-47F7-93DC-35B46DB604D4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>
              <a:extLst>
                <a:ext uri="{FF2B5EF4-FFF2-40B4-BE49-F238E27FC236}">
                  <a16:creationId xmlns:a16="http://schemas.microsoft.com/office/drawing/2014/main" id="{E0C286B4-B0C6-4345-8AB8-35000CD1DDD4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>
              <a:extLst>
                <a:ext uri="{FF2B5EF4-FFF2-40B4-BE49-F238E27FC236}">
                  <a16:creationId xmlns:a16="http://schemas.microsoft.com/office/drawing/2014/main" id="{F7399B7C-6F85-49EE-81EC-F00DDED38F87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6" name="组合 445">
            <a:extLst>
              <a:ext uri="{FF2B5EF4-FFF2-40B4-BE49-F238E27FC236}">
                <a16:creationId xmlns:a16="http://schemas.microsoft.com/office/drawing/2014/main" id="{F79D72F5-DCEC-43CE-A8A3-7B13547487A6}"/>
              </a:ext>
            </a:extLst>
          </p:cNvPr>
          <p:cNvGrpSpPr/>
          <p:nvPr/>
        </p:nvGrpSpPr>
        <p:grpSpPr>
          <a:xfrm>
            <a:off x="3120665" y="2635087"/>
            <a:ext cx="747688" cy="744969"/>
            <a:chOff x="1041634" y="1989843"/>
            <a:chExt cx="2306973" cy="2298583"/>
          </a:xfrm>
        </p:grpSpPr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BD440E6F-7F51-4FB4-B749-3E9AEF7CA37F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8" name="直接连接符 447">
              <a:extLst>
                <a:ext uri="{FF2B5EF4-FFF2-40B4-BE49-F238E27FC236}">
                  <a16:creationId xmlns:a16="http://schemas.microsoft.com/office/drawing/2014/main" id="{E1EAE6C1-FFF8-4929-9016-B185E72BA3DC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直接连接符 448">
              <a:extLst>
                <a:ext uri="{FF2B5EF4-FFF2-40B4-BE49-F238E27FC236}">
                  <a16:creationId xmlns:a16="http://schemas.microsoft.com/office/drawing/2014/main" id="{3FA5AE0A-1B00-4BCA-89F0-36ED48F58090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直接连接符 449">
              <a:extLst>
                <a:ext uri="{FF2B5EF4-FFF2-40B4-BE49-F238E27FC236}">
                  <a16:creationId xmlns:a16="http://schemas.microsoft.com/office/drawing/2014/main" id="{3D5B1925-D5AC-4E6C-B230-C39D94358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4E4E9F0D-4981-4EC7-9287-3602CC5C717D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直接连接符 451">
              <a:extLst>
                <a:ext uri="{FF2B5EF4-FFF2-40B4-BE49-F238E27FC236}">
                  <a16:creationId xmlns:a16="http://schemas.microsoft.com/office/drawing/2014/main" id="{91541384-6AC8-4E60-8A84-15A68CCA6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3" name="椭圆 452">
              <a:extLst>
                <a:ext uri="{FF2B5EF4-FFF2-40B4-BE49-F238E27FC236}">
                  <a16:creationId xmlns:a16="http://schemas.microsoft.com/office/drawing/2014/main" id="{CEBA9FD0-B03A-4BCB-B162-3059086B0AFA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>
              <a:extLst>
                <a:ext uri="{FF2B5EF4-FFF2-40B4-BE49-F238E27FC236}">
                  <a16:creationId xmlns:a16="http://schemas.microsoft.com/office/drawing/2014/main" id="{6BCF1961-A26C-421D-8D3A-1FAE117D9BA9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椭圆 454">
              <a:extLst>
                <a:ext uri="{FF2B5EF4-FFF2-40B4-BE49-F238E27FC236}">
                  <a16:creationId xmlns:a16="http://schemas.microsoft.com/office/drawing/2014/main" id="{F190F1B5-6B7F-430B-9CFA-A528DF4F9DC1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>
              <a:extLst>
                <a:ext uri="{FF2B5EF4-FFF2-40B4-BE49-F238E27FC236}">
                  <a16:creationId xmlns:a16="http://schemas.microsoft.com/office/drawing/2014/main" id="{91939CB2-36C7-45CE-905E-3D81CF5826D2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>
              <a:extLst>
                <a:ext uri="{FF2B5EF4-FFF2-40B4-BE49-F238E27FC236}">
                  <a16:creationId xmlns:a16="http://schemas.microsoft.com/office/drawing/2014/main" id="{68DE23F1-AE8C-42A4-A0E9-289A7090D79C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椭圆 457">
              <a:extLst>
                <a:ext uri="{FF2B5EF4-FFF2-40B4-BE49-F238E27FC236}">
                  <a16:creationId xmlns:a16="http://schemas.microsoft.com/office/drawing/2014/main" id="{19626D95-2DD1-4500-A99D-0358C0AB2C1F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9" name="组合 458">
            <a:extLst>
              <a:ext uri="{FF2B5EF4-FFF2-40B4-BE49-F238E27FC236}">
                <a16:creationId xmlns:a16="http://schemas.microsoft.com/office/drawing/2014/main" id="{48C3DBBE-FE52-4A6D-9A4F-5E0F9F071B80}"/>
              </a:ext>
            </a:extLst>
          </p:cNvPr>
          <p:cNvGrpSpPr/>
          <p:nvPr/>
        </p:nvGrpSpPr>
        <p:grpSpPr>
          <a:xfrm>
            <a:off x="3273065" y="2787487"/>
            <a:ext cx="747688" cy="744969"/>
            <a:chOff x="1041634" y="1989843"/>
            <a:chExt cx="2306973" cy="2298583"/>
          </a:xfrm>
        </p:grpSpPr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79BA200C-3685-4E2B-8D00-37A93BA0AD3E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1" name="直接连接符 460">
              <a:extLst>
                <a:ext uri="{FF2B5EF4-FFF2-40B4-BE49-F238E27FC236}">
                  <a16:creationId xmlns:a16="http://schemas.microsoft.com/office/drawing/2014/main" id="{49B6330C-5865-4F1A-A8D0-17AE28A4F9B1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直接连接符 461">
              <a:extLst>
                <a:ext uri="{FF2B5EF4-FFF2-40B4-BE49-F238E27FC236}">
                  <a16:creationId xmlns:a16="http://schemas.microsoft.com/office/drawing/2014/main" id="{1D8BEC32-1582-4175-9A18-EE20D572ED55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D46FBDBE-9861-407E-8A8C-A0E244872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直接连接符 463">
              <a:extLst>
                <a:ext uri="{FF2B5EF4-FFF2-40B4-BE49-F238E27FC236}">
                  <a16:creationId xmlns:a16="http://schemas.microsoft.com/office/drawing/2014/main" id="{B66F4DA8-D24E-48F8-8546-B942C479C2ED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直接连接符 464">
              <a:extLst>
                <a:ext uri="{FF2B5EF4-FFF2-40B4-BE49-F238E27FC236}">
                  <a16:creationId xmlns:a16="http://schemas.microsoft.com/office/drawing/2014/main" id="{11A321C5-B508-4490-8216-90BCDC451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6" name="椭圆 465">
              <a:extLst>
                <a:ext uri="{FF2B5EF4-FFF2-40B4-BE49-F238E27FC236}">
                  <a16:creationId xmlns:a16="http://schemas.microsoft.com/office/drawing/2014/main" id="{6B7A9F2E-5479-4530-A8E4-91CBC813DC5E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椭圆 466">
              <a:extLst>
                <a:ext uri="{FF2B5EF4-FFF2-40B4-BE49-F238E27FC236}">
                  <a16:creationId xmlns:a16="http://schemas.microsoft.com/office/drawing/2014/main" id="{2B280104-37DC-4C1F-9523-2E703F145D43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椭圆 467">
              <a:extLst>
                <a:ext uri="{FF2B5EF4-FFF2-40B4-BE49-F238E27FC236}">
                  <a16:creationId xmlns:a16="http://schemas.microsoft.com/office/drawing/2014/main" id="{BB12CF5A-284D-4BBD-BD68-DC4EAEBDCC5E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椭圆 468">
              <a:extLst>
                <a:ext uri="{FF2B5EF4-FFF2-40B4-BE49-F238E27FC236}">
                  <a16:creationId xmlns:a16="http://schemas.microsoft.com/office/drawing/2014/main" id="{DDE435C5-F27A-4926-83D1-39D345D024A0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椭圆 469">
              <a:extLst>
                <a:ext uri="{FF2B5EF4-FFF2-40B4-BE49-F238E27FC236}">
                  <a16:creationId xmlns:a16="http://schemas.microsoft.com/office/drawing/2014/main" id="{43350B60-77A6-4310-B160-02DA6B729CEE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椭圆 470">
              <a:extLst>
                <a:ext uri="{FF2B5EF4-FFF2-40B4-BE49-F238E27FC236}">
                  <a16:creationId xmlns:a16="http://schemas.microsoft.com/office/drawing/2014/main" id="{B4ADE5AB-3334-4495-8F44-06D0D99C9C37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2" name="组合 471">
            <a:extLst>
              <a:ext uri="{FF2B5EF4-FFF2-40B4-BE49-F238E27FC236}">
                <a16:creationId xmlns:a16="http://schemas.microsoft.com/office/drawing/2014/main" id="{9C058F42-B951-4052-92E1-7ED8E81F6A2C}"/>
              </a:ext>
            </a:extLst>
          </p:cNvPr>
          <p:cNvGrpSpPr/>
          <p:nvPr/>
        </p:nvGrpSpPr>
        <p:grpSpPr>
          <a:xfrm>
            <a:off x="3425465" y="2939887"/>
            <a:ext cx="747688" cy="744969"/>
            <a:chOff x="1041634" y="1989843"/>
            <a:chExt cx="2306973" cy="2298583"/>
          </a:xfrm>
        </p:grpSpPr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8F9122D9-A32C-4378-A8CB-38A11C59AAB4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7B97B8F4-5DB1-4BD8-9741-8373E61C2849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5" name="直接连接符 474">
              <a:extLst>
                <a:ext uri="{FF2B5EF4-FFF2-40B4-BE49-F238E27FC236}">
                  <a16:creationId xmlns:a16="http://schemas.microsoft.com/office/drawing/2014/main" id="{931A6245-8591-48DD-9779-58E8817CE8AA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8E2AB12B-072D-4499-8B58-A9A1F0430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7" name="直接连接符 476">
              <a:extLst>
                <a:ext uri="{FF2B5EF4-FFF2-40B4-BE49-F238E27FC236}">
                  <a16:creationId xmlns:a16="http://schemas.microsoft.com/office/drawing/2014/main" id="{5DBB1DD0-E026-44E2-8AE0-FE09E212FFC6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8" name="直接连接符 477">
              <a:extLst>
                <a:ext uri="{FF2B5EF4-FFF2-40B4-BE49-F238E27FC236}">
                  <a16:creationId xmlns:a16="http://schemas.microsoft.com/office/drawing/2014/main" id="{D538E6A7-CC15-42AC-873F-2E3BC4563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9" name="椭圆 478">
              <a:extLst>
                <a:ext uri="{FF2B5EF4-FFF2-40B4-BE49-F238E27FC236}">
                  <a16:creationId xmlns:a16="http://schemas.microsoft.com/office/drawing/2014/main" id="{628BFCF2-D341-4F51-91C5-EEBD3C4B2DFE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椭圆 479">
              <a:extLst>
                <a:ext uri="{FF2B5EF4-FFF2-40B4-BE49-F238E27FC236}">
                  <a16:creationId xmlns:a16="http://schemas.microsoft.com/office/drawing/2014/main" id="{EDBA054F-466D-48F1-9F4F-A6C3636EA239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椭圆 480">
              <a:extLst>
                <a:ext uri="{FF2B5EF4-FFF2-40B4-BE49-F238E27FC236}">
                  <a16:creationId xmlns:a16="http://schemas.microsoft.com/office/drawing/2014/main" id="{465E3060-EC08-4974-A5AE-AA3A800BCA37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椭圆 481">
              <a:extLst>
                <a:ext uri="{FF2B5EF4-FFF2-40B4-BE49-F238E27FC236}">
                  <a16:creationId xmlns:a16="http://schemas.microsoft.com/office/drawing/2014/main" id="{5ED810A5-5A56-4914-B4E7-E7CD45297FAB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椭圆 482">
              <a:extLst>
                <a:ext uri="{FF2B5EF4-FFF2-40B4-BE49-F238E27FC236}">
                  <a16:creationId xmlns:a16="http://schemas.microsoft.com/office/drawing/2014/main" id="{4831D640-DEC8-4958-A86A-EA5ADAE8232B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椭圆 483">
              <a:extLst>
                <a:ext uri="{FF2B5EF4-FFF2-40B4-BE49-F238E27FC236}">
                  <a16:creationId xmlns:a16="http://schemas.microsoft.com/office/drawing/2014/main" id="{018ADFDF-E266-4C78-AEC9-99B3EA45C433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5" name="组合 484">
            <a:extLst>
              <a:ext uri="{FF2B5EF4-FFF2-40B4-BE49-F238E27FC236}">
                <a16:creationId xmlns:a16="http://schemas.microsoft.com/office/drawing/2014/main" id="{8374D4BC-13E9-46B9-9B21-B49B42EA6999}"/>
              </a:ext>
            </a:extLst>
          </p:cNvPr>
          <p:cNvGrpSpPr/>
          <p:nvPr/>
        </p:nvGrpSpPr>
        <p:grpSpPr>
          <a:xfrm>
            <a:off x="3577865" y="3092287"/>
            <a:ext cx="747688" cy="744969"/>
            <a:chOff x="1041634" y="1989843"/>
            <a:chExt cx="2306973" cy="2298583"/>
          </a:xfrm>
        </p:grpSpPr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2BB07ECF-4A7F-46D8-8968-50DA04062EB6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7" name="直接连接符 486">
              <a:extLst>
                <a:ext uri="{FF2B5EF4-FFF2-40B4-BE49-F238E27FC236}">
                  <a16:creationId xmlns:a16="http://schemas.microsoft.com/office/drawing/2014/main" id="{99BD0DE9-ADB5-4C6C-B805-EEF3B444E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8" name="直接连接符 487">
              <a:extLst>
                <a:ext uri="{FF2B5EF4-FFF2-40B4-BE49-F238E27FC236}">
                  <a16:creationId xmlns:a16="http://schemas.microsoft.com/office/drawing/2014/main" id="{7F2FBFD4-41CA-422E-9197-D99F6AEAD792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9" name="直接连接符 488">
              <a:extLst>
                <a:ext uri="{FF2B5EF4-FFF2-40B4-BE49-F238E27FC236}">
                  <a16:creationId xmlns:a16="http://schemas.microsoft.com/office/drawing/2014/main" id="{DCFCE066-3994-44A7-8C5E-327CE2A45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390AD276-20CF-4BEE-9518-CDCD7B1E5952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7307E50A-65D7-4064-B4AC-E6238A97C4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2" name="椭圆 491">
              <a:extLst>
                <a:ext uri="{FF2B5EF4-FFF2-40B4-BE49-F238E27FC236}">
                  <a16:creationId xmlns:a16="http://schemas.microsoft.com/office/drawing/2014/main" id="{A3203744-206D-4757-9AA1-26337B3B52EA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椭圆 492">
              <a:extLst>
                <a:ext uri="{FF2B5EF4-FFF2-40B4-BE49-F238E27FC236}">
                  <a16:creationId xmlns:a16="http://schemas.microsoft.com/office/drawing/2014/main" id="{97E586E0-E7F8-42EF-AC82-EC401D1D28BD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椭圆 493">
              <a:extLst>
                <a:ext uri="{FF2B5EF4-FFF2-40B4-BE49-F238E27FC236}">
                  <a16:creationId xmlns:a16="http://schemas.microsoft.com/office/drawing/2014/main" id="{AE946F17-3546-4811-A46A-41DD635E0B98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椭圆 494">
              <a:extLst>
                <a:ext uri="{FF2B5EF4-FFF2-40B4-BE49-F238E27FC236}">
                  <a16:creationId xmlns:a16="http://schemas.microsoft.com/office/drawing/2014/main" id="{923A88F1-BF70-470E-95AC-D2CF1E555754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椭圆 495">
              <a:extLst>
                <a:ext uri="{FF2B5EF4-FFF2-40B4-BE49-F238E27FC236}">
                  <a16:creationId xmlns:a16="http://schemas.microsoft.com/office/drawing/2014/main" id="{33233E6D-E070-4C85-AC5B-9E7B9417F50A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椭圆 496">
              <a:extLst>
                <a:ext uri="{FF2B5EF4-FFF2-40B4-BE49-F238E27FC236}">
                  <a16:creationId xmlns:a16="http://schemas.microsoft.com/office/drawing/2014/main" id="{16908AA4-C4E0-4053-B235-75C1D7D28B7C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8" name="组合 497">
            <a:extLst>
              <a:ext uri="{FF2B5EF4-FFF2-40B4-BE49-F238E27FC236}">
                <a16:creationId xmlns:a16="http://schemas.microsoft.com/office/drawing/2014/main" id="{815355BD-70E4-478B-88F8-7A14734DFF73}"/>
              </a:ext>
            </a:extLst>
          </p:cNvPr>
          <p:cNvGrpSpPr/>
          <p:nvPr/>
        </p:nvGrpSpPr>
        <p:grpSpPr>
          <a:xfrm>
            <a:off x="3730265" y="3244687"/>
            <a:ext cx="747688" cy="744969"/>
            <a:chOff x="1041634" y="1989843"/>
            <a:chExt cx="2306973" cy="2298583"/>
          </a:xfrm>
        </p:grpSpPr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738559A0-3A0D-49BA-A6EE-51248CD27AC5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1B4457CE-84B3-4734-BA9B-4F52DF0FFBEF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1" name="直接连接符 500">
              <a:extLst>
                <a:ext uri="{FF2B5EF4-FFF2-40B4-BE49-F238E27FC236}">
                  <a16:creationId xmlns:a16="http://schemas.microsoft.com/office/drawing/2014/main" id="{1F3B05CB-DB26-4A82-9F3F-E428D71134EB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2" name="直接连接符 501">
              <a:extLst>
                <a:ext uri="{FF2B5EF4-FFF2-40B4-BE49-F238E27FC236}">
                  <a16:creationId xmlns:a16="http://schemas.microsoft.com/office/drawing/2014/main" id="{0A8D4403-403E-40C7-8382-C30DE6036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直接连接符 502">
              <a:extLst>
                <a:ext uri="{FF2B5EF4-FFF2-40B4-BE49-F238E27FC236}">
                  <a16:creationId xmlns:a16="http://schemas.microsoft.com/office/drawing/2014/main" id="{037D9032-CDEB-4C4D-8DDB-AFBDF2945BE1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4" name="直接连接符 503">
              <a:extLst>
                <a:ext uri="{FF2B5EF4-FFF2-40B4-BE49-F238E27FC236}">
                  <a16:creationId xmlns:a16="http://schemas.microsoft.com/office/drawing/2014/main" id="{1EBC89F0-177E-42D3-ADC2-757054380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5" name="椭圆 504">
              <a:extLst>
                <a:ext uri="{FF2B5EF4-FFF2-40B4-BE49-F238E27FC236}">
                  <a16:creationId xmlns:a16="http://schemas.microsoft.com/office/drawing/2014/main" id="{FE1FB60B-187E-4016-BDE1-777D353FA78A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>
              <a:extLst>
                <a:ext uri="{FF2B5EF4-FFF2-40B4-BE49-F238E27FC236}">
                  <a16:creationId xmlns:a16="http://schemas.microsoft.com/office/drawing/2014/main" id="{E0A92632-D79D-49D9-BE1B-5AD7A5251AC3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>
              <a:extLst>
                <a:ext uri="{FF2B5EF4-FFF2-40B4-BE49-F238E27FC236}">
                  <a16:creationId xmlns:a16="http://schemas.microsoft.com/office/drawing/2014/main" id="{4D8C02C9-FF87-44BF-BE33-193312A4FD6C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椭圆 507">
              <a:extLst>
                <a:ext uri="{FF2B5EF4-FFF2-40B4-BE49-F238E27FC236}">
                  <a16:creationId xmlns:a16="http://schemas.microsoft.com/office/drawing/2014/main" id="{8D616139-7835-4C02-9BA0-533195378DAF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DD376E57-6200-4D12-BB29-8AA88746755B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>
              <a:extLst>
                <a:ext uri="{FF2B5EF4-FFF2-40B4-BE49-F238E27FC236}">
                  <a16:creationId xmlns:a16="http://schemas.microsoft.com/office/drawing/2014/main" id="{CE3FCF5F-B3A0-4B12-AAA7-40EBDDE8EDCA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1" name="组合 510">
            <a:extLst>
              <a:ext uri="{FF2B5EF4-FFF2-40B4-BE49-F238E27FC236}">
                <a16:creationId xmlns:a16="http://schemas.microsoft.com/office/drawing/2014/main" id="{4156A03F-47FB-4149-A5D1-6F5EFDD07F80}"/>
              </a:ext>
            </a:extLst>
          </p:cNvPr>
          <p:cNvGrpSpPr/>
          <p:nvPr/>
        </p:nvGrpSpPr>
        <p:grpSpPr>
          <a:xfrm>
            <a:off x="3882665" y="3397087"/>
            <a:ext cx="747688" cy="744969"/>
            <a:chOff x="1041634" y="1989843"/>
            <a:chExt cx="2306973" cy="2298583"/>
          </a:xfrm>
        </p:grpSpPr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8156DF65-7EE8-406E-8408-B7CBD3B830BF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3" name="直接连接符 512">
              <a:extLst>
                <a:ext uri="{FF2B5EF4-FFF2-40B4-BE49-F238E27FC236}">
                  <a16:creationId xmlns:a16="http://schemas.microsoft.com/office/drawing/2014/main" id="{8575CC56-88D0-41AB-8F35-CFC6B498E2D8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4" name="直接连接符 513">
              <a:extLst>
                <a:ext uri="{FF2B5EF4-FFF2-40B4-BE49-F238E27FC236}">
                  <a16:creationId xmlns:a16="http://schemas.microsoft.com/office/drawing/2014/main" id="{6B4E14AE-C176-439D-BEDD-460FB8A349A5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5" name="直接连接符 514">
              <a:extLst>
                <a:ext uri="{FF2B5EF4-FFF2-40B4-BE49-F238E27FC236}">
                  <a16:creationId xmlns:a16="http://schemas.microsoft.com/office/drawing/2014/main" id="{45A07D10-79BB-4CE5-AE4D-873CC5399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直接连接符 515">
              <a:extLst>
                <a:ext uri="{FF2B5EF4-FFF2-40B4-BE49-F238E27FC236}">
                  <a16:creationId xmlns:a16="http://schemas.microsoft.com/office/drawing/2014/main" id="{F9E79732-7E18-463A-9783-6991EAA5DF70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7" name="直接连接符 516">
              <a:extLst>
                <a:ext uri="{FF2B5EF4-FFF2-40B4-BE49-F238E27FC236}">
                  <a16:creationId xmlns:a16="http://schemas.microsoft.com/office/drawing/2014/main" id="{4BFAC3C6-4F93-4B7A-B204-1AED03385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B4D28A74-DE42-458D-A034-8A0FCAB0862E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椭圆 518">
              <a:extLst>
                <a:ext uri="{FF2B5EF4-FFF2-40B4-BE49-F238E27FC236}">
                  <a16:creationId xmlns:a16="http://schemas.microsoft.com/office/drawing/2014/main" id="{8B8CE072-AE1E-4938-82EB-FDB059080C7A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椭圆 519">
              <a:extLst>
                <a:ext uri="{FF2B5EF4-FFF2-40B4-BE49-F238E27FC236}">
                  <a16:creationId xmlns:a16="http://schemas.microsoft.com/office/drawing/2014/main" id="{05081C30-6A0F-4608-9810-31B949B9394D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>
              <a:extLst>
                <a:ext uri="{FF2B5EF4-FFF2-40B4-BE49-F238E27FC236}">
                  <a16:creationId xmlns:a16="http://schemas.microsoft.com/office/drawing/2014/main" id="{A036066B-9856-472F-B2EF-1875568C4D31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椭圆 521">
              <a:extLst>
                <a:ext uri="{FF2B5EF4-FFF2-40B4-BE49-F238E27FC236}">
                  <a16:creationId xmlns:a16="http://schemas.microsoft.com/office/drawing/2014/main" id="{BD4903F8-C890-4B12-B29F-C1FAD75807BD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>
              <a:extLst>
                <a:ext uri="{FF2B5EF4-FFF2-40B4-BE49-F238E27FC236}">
                  <a16:creationId xmlns:a16="http://schemas.microsoft.com/office/drawing/2014/main" id="{C6B84462-A895-4E37-8A7E-5C68DCFA8DDF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4" name="组合 523">
            <a:extLst>
              <a:ext uri="{FF2B5EF4-FFF2-40B4-BE49-F238E27FC236}">
                <a16:creationId xmlns:a16="http://schemas.microsoft.com/office/drawing/2014/main" id="{0B58F6E5-743C-46EC-B942-F90C569930A3}"/>
              </a:ext>
            </a:extLst>
          </p:cNvPr>
          <p:cNvGrpSpPr/>
          <p:nvPr/>
        </p:nvGrpSpPr>
        <p:grpSpPr>
          <a:xfrm>
            <a:off x="4035065" y="3549487"/>
            <a:ext cx="747688" cy="744969"/>
            <a:chOff x="1041634" y="1989843"/>
            <a:chExt cx="2306973" cy="2298583"/>
          </a:xfrm>
        </p:grpSpPr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2E4C55B8-0A0A-41C5-A203-DD53F7878AA4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6" name="直接连接符 525">
              <a:extLst>
                <a:ext uri="{FF2B5EF4-FFF2-40B4-BE49-F238E27FC236}">
                  <a16:creationId xmlns:a16="http://schemas.microsoft.com/office/drawing/2014/main" id="{6F6B36BC-3728-4AF8-B125-2B439D457D3A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7" name="直接连接符 526">
              <a:extLst>
                <a:ext uri="{FF2B5EF4-FFF2-40B4-BE49-F238E27FC236}">
                  <a16:creationId xmlns:a16="http://schemas.microsoft.com/office/drawing/2014/main" id="{CD1A2A5D-9036-441E-AB32-7CFA386C3586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8" name="直接连接符 527">
              <a:extLst>
                <a:ext uri="{FF2B5EF4-FFF2-40B4-BE49-F238E27FC236}">
                  <a16:creationId xmlns:a16="http://schemas.microsoft.com/office/drawing/2014/main" id="{34622BE2-3806-42A5-BD7A-8BD37C45FD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9" name="直接连接符 528">
              <a:extLst>
                <a:ext uri="{FF2B5EF4-FFF2-40B4-BE49-F238E27FC236}">
                  <a16:creationId xmlns:a16="http://schemas.microsoft.com/office/drawing/2014/main" id="{B47FDC0F-BFD7-4C85-92F0-0C845739A202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直接连接符 529">
              <a:extLst>
                <a:ext uri="{FF2B5EF4-FFF2-40B4-BE49-F238E27FC236}">
                  <a16:creationId xmlns:a16="http://schemas.microsoft.com/office/drawing/2014/main" id="{A9575E21-24A5-4967-90E7-1434272824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1" name="椭圆 530">
              <a:extLst>
                <a:ext uri="{FF2B5EF4-FFF2-40B4-BE49-F238E27FC236}">
                  <a16:creationId xmlns:a16="http://schemas.microsoft.com/office/drawing/2014/main" id="{7D4AD60F-4F9B-4DBB-B375-899B39249B8D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>
              <a:extLst>
                <a:ext uri="{FF2B5EF4-FFF2-40B4-BE49-F238E27FC236}">
                  <a16:creationId xmlns:a16="http://schemas.microsoft.com/office/drawing/2014/main" id="{ACA4AE17-5021-4254-8FFD-411B950AC33D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>
              <a:extLst>
                <a:ext uri="{FF2B5EF4-FFF2-40B4-BE49-F238E27FC236}">
                  <a16:creationId xmlns:a16="http://schemas.microsoft.com/office/drawing/2014/main" id="{D0B6A150-3D11-4636-9546-8618267429EB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>
              <a:extLst>
                <a:ext uri="{FF2B5EF4-FFF2-40B4-BE49-F238E27FC236}">
                  <a16:creationId xmlns:a16="http://schemas.microsoft.com/office/drawing/2014/main" id="{39637E4B-2A5B-44EF-BC05-6696ACA23FF0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>
              <a:extLst>
                <a:ext uri="{FF2B5EF4-FFF2-40B4-BE49-F238E27FC236}">
                  <a16:creationId xmlns:a16="http://schemas.microsoft.com/office/drawing/2014/main" id="{FE921CAC-2A26-410D-883C-2B60E0ECF5CD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>
              <a:extLst>
                <a:ext uri="{FF2B5EF4-FFF2-40B4-BE49-F238E27FC236}">
                  <a16:creationId xmlns:a16="http://schemas.microsoft.com/office/drawing/2014/main" id="{377997BE-9CB4-40FC-B498-CDB0345A8B4E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7" name="组合 536">
            <a:extLst>
              <a:ext uri="{FF2B5EF4-FFF2-40B4-BE49-F238E27FC236}">
                <a16:creationId xmlns:a16="http://schemas.microsoft.com/office/drawing/2014/main" id="{A3A0A068-B2E3-46F6-B067-8A776DBDE523}"/>
              </a:ext>
            </a:extLst>
          </p:cNvPr>
          <p:cNvGrpSpPr/>
          <p:nvPr/>
        </p:nvGrpSpPr>
        <p:grpSpPr>
          <a:xfrm>
            <a:off x="4187465" y="3701887"/>
            <a:ext cx="747688" cy="744969"/>
            <a:chOff x="1041634" y="1989843"/>
            <a:chExt cx="2306973" cy="2298583"/>
          </a:xfrm>
        </p:grpSpPr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1BC78644-32C8-4167-8F2F-CA0CA8A90536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9" name="直接连接符 538">
              <a:extLst>
                <a:ext uri="{FF2B5EF4-FFF2-40B4-BE49-F238E27FC236}">
                  <a16:creationId xmlns:a16="http://schemas.microsoft.com/office/drawing/2014/main" id="{5FC38F21-7E05-497D-BA6B-826B8AFE20CD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0" name="直接连接符 539">
              <a:extLst>
                <a:ext uri="{FF2B5EF4-FFF2-40B4-BE49-F238E27FC236}">
                  <a16:creationId xmlns:a16="http://schemas.microsoft.com/office/drawing/2014/main" id="{BE78FDDD-E992-4F3D-A2B2-15831CCE89F4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1" name="直接连接符 540">
              <a:extLst>
                <a:ext uri="{FF2B5EF4-FFF2-40B4-BE49-F238E27FC236}">
                  <a16:creationId xmlns:a16="http://schemas.microsoft.com/office/drawing/2014/main" id="{7CDB17BD-0CD5-4745-A6DF-AF51A6983A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2" name="直接连接符 541">
              <a:extLst>
                <a:ext uri="{FF2B5EF4-FFF2-40B4-BE49-F238E27FC236}">
                  <a16:creationId xmlns:a16="http://schemas.microsoft.com/office/drawing/2014/main" id="{0726E43A-DF4D-4560-A60A-10FF05F68F67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3" name="直接连接符 542">
              <a:extLst>
                <a:ext uri="{FF2B5EF4-FFF2-40B4-BE49-F238E27FC236}">
                  <a16:creationId xmlns:a16="http://schemas.microsoft.com/office/drawing/2014/main" id="{A44176C9-956B-420C-854B-D6DCFEC28F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4" name="椭圆 543">
              <a:extLst>
                <a:ext uri="{FF2B5EF4-FFF2-40B4-BE49-F238E27FC236}">
                  <a16:creationId xmlns:a16="http://schemas.microsoft.com/office/drawing/2014/main" id="{1B9B8FDA-4EA7-4563-9AC0-4C4A9482C871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>
              <a:extLst>
                <a:ext uri="{FF2B5EF4-FFF2-40B4-BE49-F238E27FC236}">
                  <a16:creationId xmlns:a16="http://schemas.microsoft.com/office/drawing/2014/main" id="{B26C75F2-1660-437E-B0A5-88D8D55D00BB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椭圆 545">
              <a:extLst>
                <a:ext uri="{FF2B5EF4-FFF2-40B4-BE49-F238E27FC236}">
                  <a16:creationId xmlns:a16="http://schemas.microsoft.com/office/drawing/2014/main" id="{5730F881-89F4-4B86-920A-1698326D44D2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椭圆 546">
              <a:extLst>
                <a:ext uri="{FF2B5EF4-FFF2-40B4-BE49-F238E27FC236}">
                  <a16:creationId xmlns:a16="http://schemas.microsoft.com/office/drawing/2014/main" id="{1C5881F5-E48A-400F-ACE2-72D64FC55A3B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>
              <a:extLst>
                <a:ext uri="{FF2B5EF4-FFF2-40B4-BE49-F238E27FC236}">
                  <a16:creationId xmlns:a16="http://schemas.microsoft.com/office/drawing/2014/main" id="{FE208C27-00C6-4C4B-8625-1BCAC2C432FF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椭圆 548">
              <a:extLst>
                <a:ext uri="{FF2B5EF4-FFF2-40B4-BE49-F238E27FC236}">
                  <a16:creationId xmlns:a16="http://schemas.microsoft.com/office/drawing/2014/main" id="{79ECAE9B-1B65-4F00-8878-911AF3E89DC3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0" name="组合 549">
            <a:extLst>
              <a:ext uri="{FF2B5EF4-FFF2-40B4-BE49-F238E27FC236}">
                <a16:creationId xmlns:a16="http://schemas.microsoft.com/office/drawing/2014/main" id="{3C1CC9C4-2843-4B67-BBA7-F883CCE003BC}"/>
              </a:ext>
            </a:extLst>
          </p:cNvPr>
          <p:cNvGrpSpPr/>
          <p:nvPr/>
        </p:nvGrpSpPr>
        <p:grpSpPr>
          <a:xfrm>
            <a:off x="5251727" y="2339110"/>
            <a:ext cx="747688" cy="744969"/>
            <a:chOff x="1041634" y="1989843"/>
            <a:chExt cx="2306973" cy="2298583"/>
          </a:xfrm>
        </p:grpSpPr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4026BB5E-06B5-4325-9274-A111C0C4ABA4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2" name="直接连接符 551">
              <a:extLst>
                <a:ext uri="{FF2B5EF4-FFF2-40B4-BE49-F238E27FC236}">
                  <a16:creationId xmlns:a16="http://schemas.microsoft.com/office/drawing/2014/main" id="{FFE4A84B-0864-4A14-A2D2-33A83234E5AC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3" name="直接连接符 552">
              <a:extLst>
                <a:ext uri="{FF2B5EF4-FFF2-40B4-BE49-F238E27FC236}">
                  <a16:creationId xmlns:a16="http://schemas.microsoft.com/office/drawing/2014/main" id="{4ABD9CAC-144D-469E-90AC-C39B0C3DFB0C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4" name="直接连接符 553">
              <a:extLst>
                <a:ext uri="{FF2B5EF4-FFF2-40B4-BE49-F238E27FC236}">
                  <a16:creationId xmlns:a16="http://schemas.microsoft.com/office/drawing/2014/main" id="{D1ED744B-9F0A-42B2-8915-0C06BB825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5" name="直接连接符 554">
              <a:extLst>
                <a:ext uri="{FF2B5EF4-FFF2-40B4-BE49-F238E27FC236}">
                  <a16:creationId xmlns:a16="http://schemas.microsoft.com/office/drawing/2014/main" id="{8FB80E84-D92D-49AE-A029-EF16139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6" name="直接连接符 555">
              <a:extLst>
                <a:ext uri="{FF2B5EF4-FFF2-40B4-BE49-F238E27FC236}">
                  <a16:creationId xmlns:a16="http://schemas.microsoft.com/office/drawing/2014/main" id="{CC713DC4-4ED4-4294-890D-EB5496DA1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7" name="椭圆 556">
              <a:extLst>
                <a:ext uri="{FF2B5EF4-FFF2-40B4-BE49-F238E27FC236}">
                  <a16:creationId xmlns:a16="http://schemas.microsoft.com/office/drawing/2014/main" id="{494FAEA2-D252-4CA5-A760-5C4403B03B8F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椭圆 557">
              <a:extLst>
                <a:ext uri="{FF2B5EF4-FFF2-40B4-BE49-F238E27FC236}">
                  <a16:creationId xmlns:a16="http://schemas.microsoft.com/office/drawing/2014/main" id="{DCC59A72-D355-45CC-BCC4-96DB95837FE0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椭圆 558">
              <a:extLst>
                <a:ext uri="{FF2B5EF4-FFF2-40B4-BE49-F238E27FC236}">
                  <a16:creationId xmlns:a16="http://schemas.microsoft.com/office/drawing/2014/main" id="{842BCB65-FD58-4EE7-B0A4-C1D21D320DA1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椭圆 559">
              <a:extLst>
                <a:ext uri="{FF2B5EF4-FFF2-40B4-BE49-F238E27FC236}">
                  <a16:creationId xmlns:a16="http://schemas.microsoft.com/office/drawing/2014/main" id="{9C9A5D19-E07B-411A-9231-4792FBB10509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椭圆 560">
              <a:extLst>
                <a:ext uri="{FF2B5EF4-FFF2-40B4-BE49-F238E27FC236}">
                  <a16:creationId xmlns:a16="http://schemas.microsoft.com/office/drawing/2014/main" id="{8887A6A5-25A0-472D-92AA-B40A5D93E210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椭圆 561">
              <a:extLst>
                <a:ext uri="{FF2B5EF4-FFF2-40B4-BE49-F238E27FC236}">
                  <a16:creationId xmlns:a16="http://schemas.microsoft.com/office/drawing/2014/main" id="{62B2F02D-98DC-450A-9199-656083640781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3" name="组合 562">
            <a:extLst>
              <a:ext uri="{FF2B5EF4-FFF2-40B4-BE49-F238E27FC236}">
                <a16:creationId xmlns:a16="http://schemas.microsoft.com/office/drawing/2014/main" id="{AF0AFE40-FAB1-453A-BAE5-9FD71ACCF7E2}"/>
              </a:ext>
            </a:extLst>
          </p:cNvPr>
          <p:cNvGrpSpPr/>
          <p:nvPr/>
        </p:nvGrpSpPr>
        <p:grpSpPr>
          <a:xfrm>
            <a:off x="5404127" y="2491510"/>
            <a:ext cx="747688" cy="744969"/>
            <a:chOff x="1041634" y="1989843"/>
            <a:chExt cx="2306973" cy="2298583"/>
          </a:xfrm>
        </p:grpSpPr>
        <p:sp>
          <p:nvSpPr>
            <p:cNvPr id="564" name="矩形 563">
              <a:extLst>
                <a:ext uri="{FF2B5EF4-FFF2-40B4-BE49-F238E27FC236}">
                  <a16:creationId xmlns:a16="http://schemas.microsoft.com/office/drawing/2014/main" id="{A0C3D0C0-FF2F-4A5C-BE15-8DE2B6C81FDB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5" name="直接连接符 564">
              <a:extLst>
                <a:ext uri="{FF2B5EF4-FFF2-40B4-BE49-F238E27FC236}">
                  <a16:creationId xmlns:a16="http://schemas.microsoft.com/office/drawing/2014/main" id="{4634CA1C-A91D-42C1-A754-BEF95301B84C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D2318843-E705-45F2-A655-390160C5DB68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97C9F8DF-5896-4873-B68E-0D8344337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3536DDDC-138C-4F93-9432-74C405B87138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4346B20D-A944-4B4E-A9AC-25DB67989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0" name="椭圆 569">
              <a:extLst>
                <a:ext uri="{FF2B5EF4-FFF2-40B4-BE49-F238E27FC236}">
                  <a16:creationId xmlns:a16="http://schemas.microsoft.com/office/drawing/2014/main" id="{230E8855-9764-4074-B750-DDF5D8060453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椭圆 570">
              <a:extLst>
                <a:ext uri="{FF2B5EF4-FFF2-40B4-BE49-F238E27FC236}">
                  <a16:creationId xmlns:a16="http://schemas.microsoft.com/office/drawing/2014/main" id="{FA29BBDA-6638-409C-AED9-C1E6B8941A52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椭圆 571">
              <a:extLst>
                <a:ext uri="{FF2B5EF4-FFF2-40B4-BE49-F238E27FC236}">
                  <a16:creationId xmlns:a16="http://schemas.microsoft.com/office/drawing/2014/main" id="{20A3E5EB-A4A3-4348-ABCA-3ECA50AA69C5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椭圆 572">
              <a:extLst>
                <a:ext uri="{FF2B5EF4-FFF2-40B4-BE49-F238E27FC236}">
                  <a16:creationId xmlns:a16="http://schemas.microsoft.com/office/drawing/2014/main" id="{07FDE6D1-FB67-4608-8D96-C506371AE099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椭圆 573">
              <a:extLst>
                <a:ext uri="{FF2B5EF4-FFF2-40B4-BE49-F238E27FC236}">
                  <a16:creationId xmlns:a16="http://schemas.microsoft.com/office/drawing/2014/main" id="{A258BB93-DFCD-4128-892E-C747D4119498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>
              <a:extLst>
                <a:ext uri="{FF2B5EF4-FFF2-40B4-BE49-F238E27FC236}">
                  <a16:creationId xmlns:a16="http://schemas.microsoft.com/office/drawing/2014/main" id="{E5B7F996-240A-4580-AC0F-7D18AD47F854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6" name="组合 575">
            <a:extLst>
              <a:ext uri="{FF2B5EF4-FFF2-40B4-BE49-F238E27FC236}">
                <a16:creationId xmlns:a16="http://schemas.microsoft.com/office/drawing/2014/main" id="{0B9EE8EF-3AD9-4535-B1C2-20DB551637C6}"/>
              </a:ext>
            </a:extLst>
          </p:cNvPr>
          <p:cNvGrpSpPr/>
          <p:nvPr/>
        </p:nvGrpSpPr>
        <p:grpSpPr>
          <a:xfrm>
            <a:off x="5556527" y="2643910"/>
            <a:ext cx="747688" cy="744969"/>
            <a:chOff x="1041634" y="1989843"/>
            <a:chExt cx="2306973" cy="2298583"/>
          </a:xfrm>
        </p:grpSpPr>
        <p:sp>
          <p:nvSpPr>
            <p:cNvPr id="577" name="矩形 576">
              <a:extLst>
                <a:ext uri="{FF2B5EF4-FFF2-40B4-BE49-F238E27FC236}">
                  <a16:creationId xmlns:a16="http://schemas.microsoft.com/office/drawing/2014/main" id="{49E2EFF9-4884-4EBD-A4C6-F4F98BA09D76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8" name="直接连接符 577">
              <a:extLst>
                <a:ext uri="{FF2B5EF4-FFF2-40B4-BE49-F238E27FC236}">
                  <a16:creationId xmlns:a16="http://schemas.microsoft.com/office/drawing/2014/main" id="{BBF8E25B-63D9-4976-AEEF-17B12A0E3F31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9" name="直接连接符 578">
              <a:extLst>
                <a:ext uri="{FF2B5EF4-FFF2-40B4-BE49-F238E27FC236}">
                  <a16:creationId xmlns:a16="http://schemas.microsoft.com/office/drawing/2014/main" id="{478A039A-0D0D-4E04-BC1B-3659D6C10ECE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0" name="直接连接符 579">
              <a:extLst>
                <a:ext uri="{FF2B5EF4-FFF2-40B4-BE49-F238E27FC236}">
                  <a16:creationId xmlns:a16="http://schemas.microsoft.com/office/drawing/2014/main" id="{64D42F80-CC1A-4A37-943C-BB62C7B69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1" name="直接连接符 580">
              <a:extLst>
                <a:ext uri="{FF2B5EF4-FFF2-40B4-BE49-F238E27FC236}">
                  <a16:creationId xmlns:a16="http://schemas.microsoft.com/office/drawing/2014/main" id="{431C79F8-8960-45AA-96FD-AECFD408ECEB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2" name="直接连接符 581">
              <a:extLst>
                <a:ext uri="{FF2B5EF4-FFF2-40B4-BE49-F238E27FC236}">
                  <a16:creationId xmlns:a16="http://schemas.microsoft.com/office/drawing/2014/main" id="{89F1FC23-74DD-4365-8579-73C28EE57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3" name="椭圆 582">
              <a:extLst>
                <a:ext uri="{FF2B5EF4-FFF2-40B4-BE49-F238E27FC236}">
                  <a16:creationId xmlns:a16="http://schemas.microsoft.com/office/drawing/2014/main" id="{82260A92-F5D0-4893-835E-9F830F085FE9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>
              <a:extLst>
                <a:ext uri="{FF2B5EF4-FFF2-40B4-BE49-F238E27FC236}">
                  <a16:creationId xmlns:a16="http://schemas.microsoft.com/office/drawing/2014/main" id="{30550D80-CD3C-4A0C-9CE6-3FBCF9E5B7D4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>
              <a:extLst>
                <a:ext uri="{FF2B5EF4-FFF2-40B4-BE49-F238E27FC236}">
                  <a16:creationId xmlns:a16="http://schemas.microsoft.com/office/drawing/2014/main" id="{30EB3A94-DBB7-4F16-8F3E-858EDC3CF803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椭圆 585">
              <a:extLst>
                <a:ext uri="{FF2B5EF4-FFF2-40B4-BE49-F238E27FC236}">
                  <a16:creationId xmlns:a16="http://schemas.microsoft.com/office/drawing/2014/main" id="{B05E7FD9-8A6A-44A4-A3F5-B1BFAAD1202F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>
              <a:extLst>
                <a:ext uri="{FF2B5EF4-FFF2-40B4-BE49-F238E27FC236}">
                  <a16:creationId xmlns:a16="http://schemas.microsoft.com/office/drawing/2014/main" id="{971092B1-2D7E-4BB5-BA6F-68FD5169E129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椭圆 587">
              <a:extLst>
                <a:ext uri="{FF2B5EF4-FFF2-40B4-BE49-F238E27FC236}">
                  <a16:creationId xmlns:a16="http://schemas.microsoft.com/office/drawing/2014/main" id="{6C6E1942-1E3B-46D9-937A-08723FCCB687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9" name="组合 588">
            <a:extLst>
              <a:ext uri="{FF2B5EF4-FFF2-40B4-BE49-F238E27FC236}">
                <a16:creationId xmlns:a16="http://schemas.microsoft.com/office/drawing/2014/main" id="{F513CB6E-7831-4024-AD5A-7F919339B0CE}"/>
              </a:ext>
            </a:extLst>
          </p:cNvPr>
          <p:cNvGrpSpPr/>
          <p:nvPr/>
        </p:nvGrpSpPr>
        <p:grpSpPr>
          <a:xfrm>
            <a:off x="5708927" y="2796310"/>
            <a:ext cx="747688" cy="744969"/>
            <a:chOff x="1041634" y="1989843"/>
            <a:chExt cx="2306973" cy="2298583"/>
          </a:xfrm>
        </p:grpSpPr>
        <p:sp>
          <p:nvSpPr>
            <p:cNvPr id="590" name="矩形 589">
              <a:extLst>
                <a:ext uri="{FF2B5EF4-FFF2-40B4-BE49-F238E27FC236}">
                  <a16:creationId xmlns:a16="http://schemas.microsoft.com/office/drawing/2014/main" id="{3B4A5369-D68E-4735-AE01-AA9ACAEB5C6E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1" name="直接连接符 590">
              <a:extLst>
                <a:ext uri="{FF2B5EF4-FFF2-40B4-BE49-F238E27FC236}">
                  <a16:creationId xmlns:a16="http://schemas.microsoft.com/office/drawing/2014/main" id="{18D20DF3-2134-4538-A97F-9FBDFA7337D5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2" name="直接连接符 591">
              <a:extLst>
                <a:ext uri="{FF2B5EF4-FFF2-40B4-BE49-F238E27FC236}">
                  <a16:creationId xmlns:a16="http://schemas.microsoft.com/office/drawing/2014/main" id="{1B851782-3FBD-419A-9957-F8D1D287D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D39FBCCF-E989-485F-BF92-0A5380A2D3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4" name="直接连接符 593">
              <a:extLst>
                <a:ext uri="{FF2B5EF4-FFF2-40B4-BE49-F238E27FC236}">
                  <a16:creationId xmlns:a16="http://schemas.microsoft.com/office/drawing/2014/main" id="{81BE1CE8-DDCD-44B5-811D-B6847BCE7CC0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C889A350-1377-4DA2-8F70-4C9C424E3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6" name="椭圆 595">
              <a:extLst>
                <a:ext uri="{FF2B5EF4-FFF2-40B4-BE49-F238E27FC236}">
                  <a16:creationId xmlns:a16="http://schemas.microsoft.com/office/drawing/2014/main" id="{4EE070A5-FE57-44A9-A6B7-A864ED25C049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>
              <a:extLst>
                <a:ext uri="{FF2B5EF4-FFF2-40B4-BE49-F238E27FC236}">
                  <a16:creationId xmlns:a16="http://schemas.microsoft.com/office/drawing/2014/main" id="{FF0ADBE1-F6A0-41CD-88D0-DAFAC677BB49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椭圆 597">
              <a:extLst>
                <a:ext uri="{FF2B5EF4-FFF2-40B4-BE49-F238E27FC236}">
                  <a16:creationId xmlns:a16="http://schemas.microsoft.com/office/drawing/2014/main" id="{14F1BB78-24AD-411F-9EA5-642B9031AFEA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椭圆 598">
              <a:extLst>
                <a:ext uri="{FF2B5EF4-FFF2-40B4-BE49-F238E27FC236}">
                  <a16:creationId xmlns:a16="http://schemas.microsoft.com/office/drawing/2014/main" id="{65C2A050-972A-491E-B093-9B8018EA8A75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>
              <a:extLst>
                <a:ext uri="{FF2B5EF4-FFF2-40B4-BE49-F238E27FC236}">
                  <a16:creationId xmlns:a16="http://schemas.microsoft.com/office/drawing/2014/main" id="{885BC690-E926-4A43-906A-B585DD769C97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>
              <a:extLst>
                <a:ext uri="{FF2B5EF4-FFF2-40B4-BE49-F238E27FC236}">
                  <a16:creationId xmlns:a16="http://schemas.microsoft.com/office/drawing/2014/main" id="{771B8B9C-49B4-4F26-B3C0-2FA173726B1F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2" name="组合 601">
            <a:extLst>
              <a:ext uri="{FF2B5EF4-FFF2-40B4-BE49-F238E27FC236}">
                <a16:creationId xmlns:a16="http://schemas.microsoft.com/office/drawing/2014/main" id="{CE3EF877-9065-4C1B-8AA2-530188BE663C}"/>
              </a:ext>
            </a:extLst>
          </p:cNvPr>
          <p:cNvGrpSpPr/>
          <p:nvPr/>
        </p:nvGrpSpPr>
        <p:grpSpPr>
          <a:xfrm>
            <a:off x="5861327" y="2948710"/>
            <a:ext cx="747688" cy="744969"/>
            <a:chOff x="1041634" y="1989843"/>
            <a:chExt cx="2306973" cy="2298583"/>
          </a:xfrm>
        </p:grpSpPr>
        <p:sp>
          <p:nvSpPr>
            <p:cNvPr id="603" name="矩形 602">
              <a:extLst>
                <a:ext uri="{FF2B5EF4-FFF2-40B4-BE49-F238E27FC236}">
                  <a16:creationId xmlns:a16="http://schemas.microsoft.com/office/drawing/2014/main" id="{DB9E3266-2A64-430F-BB1D-0EFFD4C8B202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4" name="直接连接符 603">
              <a:extLst>
                <a:ext uri="{FF2B5EF4-FFF2-40B4-BE49-F238E27FC236}">
                  <a16:creationId xmlns:a16="http://schemas.microsoft.com/office/drawing/2014/main" id="{74BD2126-9EFE-460D-8B7E-8D7CE66E6953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5" name="直接连接符 604">
              <a:extLst>
                <a:ext uri="{FF2B5EF4-FFF2-40B4-BE49-F238E27FC236}">
                  <a16:creationId xmlns:a16="http://schemas.microsoft.com/office/drawing/2014/main" id="{F5A8AC92-4E39-4471-B070-CB8C5F42950D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6" name="直接连接符 605">
              <a:extLst>
                <a:ext uri="{FF2B5EF4-FFF2-40B4-BE49-F238E27FC236}">
                  <a16:creationId xmlns:a16="http://schemas.microsoft.com/office/drawing/2014/main" id="{DB1D5F41-8D33-4553-B5FF-4A2C56EF9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7" name="直接连接符 606">
              <a:extLst>
                <a:ext uri="{FF2B5EF4-FFF2-40B4-BE49-F238E27FC236}">
                  <a16:creationId xmlns:a16="http://schemas.microsoft.com/office/drawing/2014/main" id="{B09F2677-331E-49DE-B6BE-F79AE7DDB367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8" name="直接连接符 607">
              <a:extLst>
                <a:ext uri="{FF2B5EF4-FFF2-40B4-BE49-F238E27FC236}">
                  <a16:creationId xmlns:a16="http://schemas.microsoft.com/office/drawing/2014/main" id="{F1522441-FFBB-485C-B2C8-0487565A8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9" name="椭圆 608">
              <a:extLst>
                <a:ext uri="{FF2B5EF4-FFF2-40B4-BE49-F238E27FC236}">
                  <a16:creationId xmlns:a16="http://schemas.microsoft.com/office/drawing/2014/main" id="{6FC8DBA3-4100-42EE-B3F3-C69A4C8AAF1C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椭圆 609">
              <a:extLst>
                <a:ext uri="{FF2B5EF4-FFF2-40B4-BE49-F238E27FC236}">
                  <a16:creationId xmlns:a16="http://schemas.microsoft.com/office/drawing/2014/main" id="{DC9D2139-CCBB-460E-B87E-25BC8237AAE2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椭圆 610">
              <a:extLst>
                <a:ext uri="{FF2B5EF4-FFF2-40B4-BE49-F238E27FC236}">
                  <a16:creationId xmlns:a16="http://schemas.microsoft.com/office/drawing/2014/main" id="{B5FCB36F-FEAB-4B3F-B143-29595459B4E8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椭圆 611">
              <a:extLst>
                <a:ext uri="{FF2B5EF4-FFF2-40B4-BE49-F238E27FC236}">
                  <a16:creationId xmlns:a16="http://schemas.microsoft.com/office/drawing/2014/main" id="{3A2176F1-722F-46C3-A016-14243175EBB0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椭圆 612">
              <a:extLst>
                <a:ext uri="{FF2B5EF4-FFF2-40B4-BE49-F238E27FC236}">
                  <a16:creationId xmlns:a16="http://schemas.microsoft.com/office/drawing/2014/main" id="{09482E8D-1BE3-4351-A671-16A17D4A42BB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椭圆 613">
              <a:extLst>
                <a:ext uri="{FF2B5EF4-FFF2-40B4-BE49-F238E27FC236}">
                  <a16:creationId xmlns:a16="http://schemas.microsoft.com/office/drawing/2014/main" id="{81BF4112-F757-49CC-BB7F-26210C766A97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5" name="组合 614">
            <a:extLst>
              <a:ext uri="{FF2B5EF4-FFF2-40B4-BE49-F238E27FC236}">
                <a16:creationId xmlns:a16="http://schemas.microsoft.com/office/drawing/2014/main" id="{922DE8CE-93E9-4C02-8D14-717345817ED0}"/>
              </a:ext>
            </a:extLst>
          </p:cNvPr>
          <p:cNvGrpSpPr/>
          <p:nvPr/>
        </p:nvGrpSpPr>
        <p:grpSpPr>
          <a:xfrm>
            <a:off x="6013727" y="3101110"/>
            <a:ext cx="747688" cy="744969"/>
            <a:chOff x="1041634" y="1989843"/>
            <a:chExt cx="2306973" cy="2298583"/>
          </a:xfrm>
        </p:grpSpPr>
        <p:sp>
          <p:nvSpPr>
            <p:cNvPr id="616" name="矩形 615">
              <a:extLst>
                <a:ext uri="{FF2B5EF4-FFF2-40B4-BE49-F238E27FC236}">
                  <a16:creationId xmlns:a16="http://schemas.microsoft.com/office/drawing/2014/main" id="{C6016E87-9B06-403A-8CF0-481781192176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7" name="直接连接符 616">
              <a:extLst>
                <a:ext uri="{FF2B5EF4-FFF2-40B4-BE49-F238E27FC236}">
                  <a16:creationId xmlns:a16="http://schemas.microsoft.com/office/drawing/2014/main" id="{142A5DFF-1D08-468E-A7C6-E12C70010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8" name="直接连接符 617">
              <a:extLst>
                <a:ext uri="{FF2B5EF4-FFF2-40B4-BE49-F238E27FC236}">
                  <a16:creationId xmlns:a16="http://schemas.microsoft.com/office/drawing/2014/main" id="{BE5A2D80-A56C-44CD-8D6C-6B4BDDBE77C8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直接连接符 618">
              <a:extLst>
                <a:ext uri="{FF2B5EF4-FFF2-40B4-BE49-F238E27FC236}">
                  <a16:creationId xmlns:a16="http://schemas.microsoft.com/office/drawing/2014/main" id="{5B0F9024-5DBC-4424-8DFE-EF8431F7A5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直接连接符 619">
              <a:extLst>
                <a:ext uri="{FF2B5EF4-FFF2-40B4-BE49-F238E27FC236}">
                  <a16:creationId xmlns:a16="http://schemas.microsoft.com/office/drawing/2014/main" id="{E96313ED-46F5-48EA-8F4F-FB0806C06680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1" name="直接连接符 620">
              <a:extLst>
                <a:ext uri="{FF2B5EF4-FFF2-40B4-BE49-F238E27FC236}">
                  <a16:creationId xmlns:a16="http://schemas.microsoft.com/office/drawing/2014/main" id="{0ADA3867-5FEE-4E8F-BF84-8A42BDB10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2" name="椭圆 621">
              <a:extLst>
                <a:ext uri="{FF2B5EF4-FFF2-40B4-BE49-F238E27FC236}">
                  <a16:creationId xmlns:a16="http://schemas.microsoft.com/office/drawing/2014/main" id="{9014CB90-3A97-493B-AEC5-E65756B32710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3" name="椭圆 622">
              <a:extLst>
                <a:ext uri="{FF2B5EF4-FFF2-40B4-BE49-F238E27FC236}">
                  <a16:creationId xmlns:a16="http://schemas.microsoft.com/office/drawing/2014/main" id="{BCFC27BC-0D7F-4B06-B16A-0657656C7012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椭圆 623">
              <a:extLst>
                <a:ext uri="{FF2B5EF4-FFF2-40B4-BE49-F238E27FC236}">
                  <a16:creationId xmlns:a16="http://schemas.microsoft.com/office/drawing/2014/main" id="{A221CD9D-F195-4A45-A18C-669DB3B042FD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椭圆 624">
              <a:extLst>
                <a:ext uri="{FF2B5EF4-FFF2-40B4-BE49-F238E27FC236}">
                  <a16:creationId xmlns:a16="http://schemas.microsoft.com/office/drawing/2014/main" id="{142A3DB1-1ACB-4FA0-97E7-4DA23E730F28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6" name="椭圆 625">
              <a:extLst>
                <a:ext uri="{FF2B5EF4-FFF2-40B4-BE49-F238E27FC236}">
                  <a16:creationId xmlns:a16="http://schemas.microsoft.com/office/drawing/2014/main" id="{4A898FF0-D256-47CA-9212-99936614C831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7" name="椭圆 626">
              <a:extLst>
                <a:ext uri="{FF2B5EF4-FFF2-40B4-BE49-F238E27FC236}">
                  <a16:creationId xmlns:a16="http://schemas.microsoft.com/office/drawing/2014/main" id="{3309A781-79D3-459B-B4D4-1DE820B649AA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8" name="组合 627">
            <a:extLst>
              <a:ext uri="{FF2B5EF4-FFF2-40B4-BE49-F238E27FC236}">
                <a16:creationId xmlns:a16="http://schemas.microsoft.com/office/drawing/2014/main" id="{DBDC41C3-504A-4B1B-B5B5-1D28FD8AD55B}"/>
              </a:ext>
            </a:extLst>
          </p:cNvPr>
          <p:cNvGrpSpPr/>
          <p:nvPr/>
        </p:nvGrpSpPr>
        <p:grpSpPr>
          <a:xfrm>
            <a:off x="6166127" y="3253510"/>
            <a:ext cx="747688" cy="744969"/>
            <a:chOff x="1041634" y="1989843"/>
            <a:chExt cx="2306973" cy="2298583"/>
          </a:xfrm>
        </p:grpSpPr>
        <p:sp>
          <p:nvSpPr>
            <p:cNvPr id="629" name="矩形 628">
              <a:extLst>
                <a:ext uri="{FF2B5EF4-FFF2-40B4-BE49-F238E27FC236}">
                  <a16:creationId xmlns:a16="http://schemas.microsoft.com/office/drawing/2014/main" id="{98472F4C-17D7-421F-9163-00DF618110DA}"/>
                </a:ext>
              </a:extLst>
            </p:cNvPr>
            <p:cNvSpPr/>
            <p:nvPr/>
          </p:nvSpPr>
          <p:spPr>
            <a:xfrm>
              <a:off x="1041634" y="1989843"/>
              <a:ext cx="2306973" cy="2298583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0" name="直接连接符 629">
              <a:extLst>
                <a:ext uri="{FF2B5EF4-FFF2-40B4-BE49-F238E27FC236}">
                  <a16:creationId xmlns:a16="http://schemas.microsoft.com/office/drawing/2014/main" id="{83FA534C-DC40-4695-93A8-433F495E8E8E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42" y="2420923"/>
              <a:ext cx="114999" cy="7095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1" name="直接连接符 630">
              <a:extLst>
                <a:ext uri="{FF2B5EF4-FFF2-40B4-BE49-F238E27FC236}">
                  <a16:creationId xmlns:a16="http://schemas.microsoft.com/office/drawing/2014/main" id="{C4B217B4-76D3-4427-AC68-9B1C216CC72B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70" y="2959471"/>
              <a:ext cx="784371" cy="177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2" name="直接连接符 631">
              <a:extLst>
                <a:ext uri="{FF2B5EF4-FFF2-40B4-BE49-F238E27FC236}">
                  <a16:creationId xmlns:a16="http://schemas.microsoft.com/office/drawing/2014/main" id="{A2E34DFF-EDFC-47FA-80DC-CEF7CB5EA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266" y="3137387"/>
              <a:ext cx="264952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3" name="直接连接符 632">
              <a:extLst>
                <a:ext uri="{FF2B5EF4-FFF2-40B4-BE49-F238E27FC236}">
                  <a16:creationId xmlns:a16="http://schemas.microsoft.com/office/drawing/2014/main" id="{5755FDEA-7E88-41E1-B3D0-603FBF89DF19}"/>
                </a:ext>
              </a:extLst>
            </p:cNvPr>
            <p:cNvCxnSpPr>
              <a:cxnSpLocks/>
            </p:cNvCxnSpPr>
            <p:nvPr/>
          </p:nvCxnSpPr>
          <p:spPr>
            <a:xfrm>
              <a:off x="2230773" y="3137387"/>
              <a:ext cx="650848" cy="7329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4" name="直接连接符 633">
              <a:extLst>
                <a:ext uri="{FF2B5EF4-FFF2-40B4-BE49-F238E27FC236}">
                  <a16:creationId xmlns:a16="http://schemas.microsoft.com/office/drawing/2014/main" id="{42724949-F131-48FC-A163-7DCBE384B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218" y="2936051"/>
              <a:ext cx="766895" cy="2013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5" name="椭圆 634">
              <a:extLst>
                <a:ext uri="{FF2B5EF4-FFF2-40B4-BE49-F238E27FC236}">
                  <a16:creationId xmlns:a16="http://schemas.microsoft.com/office/drawing/2014/main" id="{DC25189C-A8D2-4DB5-AE82-89F61AA50D4B}"/>
                </a:ext>
              </a:extLst>
            </p:cNvPr>
            <p:cNvSpPr/>
            <p:nvPr/>
          </p:nvSpPr>
          <p:spPr>
            <a:xfrm>
              <a:off x="1863406" y="2209321"/>
              <a:ext cx="402672" cy="402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椭圆 635">
              <a:extLst>
                <a:ext uri="{FF2B5EF4-FFF2-40B4-BE49-F238E27FC236}">
                  <a16:creationId xmlns:a16="http://schemas.microsoft.com/office/drawing/2014/main" id="{5E4F2F31-0568-445A-A7CF-51E73CD421BA}"/>
                </a:ext>
              </a:extLst>
            </p:cNvPr>
            <p:cNvSpPr/>
            <p:nvPr/>
          </p:nvSpPr>
          <p:spPr>
            <a:xfrm>
              <a:off x="1194035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椭圆 636">
              <a:extLst>
                <a:ext uri="{FF2B5EF4-FFF2-40B4-BE49-F238E27FC236}">
                  <a16:creationId xmlns:a16="http://schemas.microsoft.com/office/drawing/2014/main" id="{FB1259F6-FFF2-4185-A6C4-0B46A6090607}"/>
                </a:ext>
              </a:extLst>
            </p:cNvPr>
            <p:cNvSpPr/>
            <p:nvPr/>
          </p:nvSpPr>
          <p:spPr>
            <a:xfrm>
              <a:off x="2762776" y="2727819"/>
              <a:ext cx="402672" cy="40267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椭圆 637">
              <a:extLst>
                <a:ext uri="{FF2B5EF4-FFF2-40B4-BE49-F238E27FC236}">
                  <a16:creationId xmlns:a16="http://schemas.microsoft.com/office/drawing/2014/main" id="{FF518D06-6F6A-40E7-9561-4C88088F8C22}"/>
                </a:ext>
              </a:extLst>
            </p:cNvPr>
            <p:cNvSpPr/>
            <p:nvPr/>
          </p:nvSpPr>
          <p:spPr>
            <a:xfrm>
              <a:off x="1730930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椭圆 638">
              <a:extLst>
                <a:ext uri="{FF2B5EF4-FFF2-40B4-BE49-F238E27FC236}">
                  <a16:creationId xmlns:a16="http://schemas.microsoft.com/office/drawing/2014/main" id="{1D5791B7-52C1-4B14-A429-19FE69DF25E7}"/>
                </a:ext>
              </a:extLst>
            </p:cNvPr>
            <p:cNvSpPr/>
            <p:nvPr/>
          </p:nvSpPr>
          <p:spPr>
            <a:xfrm>
              <a:off x="2680285" y="3669039"/>
              <a:ext cx="402672" cy="4026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椭圆 639">
              <a:extLst>
                <a:ext uri="{FF2B5EF4-FFF2-40B4-BE49-F238E27FC236}">
                  <a16:creationId xmlns:a16="http://schemas.microsoft.com/office/drawing/2014/main" id="{34F8C136-15F6-4027-A66D-23006E48DC15}"/>
                </a:ext>
              </a:extLst>
            </p:cNvPr>
            <p:cNvSpPr/>
            <p:nvPr/>
          </p:nvSpPr>
          <p:spPr>
            <a:xfrm>
              <a:off x="1978405" y="2929155"/>
              <a:ext cx="402672" cy="4026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3" name="箭头: 右 692">
            <a:extLst>
              <a:ext uri="{FF2B5EF4-FFF2-40B4-BE49-F238E27FC236}">
                <a16:creationId xmlns:a16="http://schemas.microsoft.com/office/drawing/2014/main" id="{6220A6EE-7E7F-42C3-88DF-ECD7E72605C6}"/>
              </a:ext>
            </a:extLst>
          </p:cNvPr>
          <p:cNvSpPr/>
          <p:nvPr/>
        </p:nvSpPr>
        <p:spPr>
          <a:xfrm>
            <a:off x="2189442" y="3091917"/>
            <a:ext cx="386503" cy="3199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4" name="箭头: 右 693">
            <a:extLst>
              <a:ext uri="{FF2B5EF4-FFF2-40B4-BE49-F238E27FC236}">
                <a16:creationId xmlns:a16="http://schemas.microsoft.com/office/drawing/2014/main" id="{D2C27447-BD86-4CA7-81C0-9D1CFB7DDDCF}"/>
              </a:ext>
            </a:extLst>
          </p:cNvPr>
          <p:cNvSpPr/>
          <p:nvPr/>
        </p:nvSpPr>
        <p:spPr>
          <a:xfrm>
            <a:off x="4856769" y="3157170"/>
            <a:ext cx="386503" cy="3199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6" name="箭头: 右 695">
            <a:extLst>
              <a:ext uri="{FF2B5EF4-FFF2-40B4-BE49-F238E27FC236}">
                <a16:creationId xmlns:a16="http://schemas.microsoft.com/office/drawing/2014/main" id="{FF9E95EB-2C62-4612-8444-BF0A99FAF7B9}"/>
              </a:ext>
            </a:extLst>
          </p:cNvPr>
          <p:cNvSpPr/>
          <p:nvPr/>
        </p:nvSpPr>
        <p:spPr>
          <a:xfrm>
            <a:off x="7308761" y="3195813"/>
            <a:ext cx="386503" cy="3199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7" name="矩形 696">
            <a:extLst>
              <a:ext uri="{FF2B5EF4-FFF2-40B4-BE49-F238E27FC236}">
                <a16:creationId xmlns:a16="http://schemas.microsoft.com/office/drawing/2014/main" id="{1900FCE8-D4F0-41BD-9111-AE45D1BA2903}"/>
              </a:ext>
            </a:extLst>
          </p:cNvPr>
          <p:cNvSpPr/>
          <p:nvPr/>
        </p:nvSpPr>
        <p:spPr>
          <a:xfrm>
            <a:off x="8261548" y="2255497"/>
            <a:ext cx="476852" cy="1546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全连接层</a:t>
            </a:r>
          </a:p>
        </p:txBody>
      </p:sp>
      <p:sp>
        <p:nvSpPr>
          <p:cNvPr id="698" name="矩形 697">
            <a:extLst>
              <a:ext uri="{FF2B5EF4-FFF2-40B4-BE49-F238E27FC236}">
                <a16:creationId xmlns:a16="http://schemas.microsoft.com/office/drawing/2014/main" id="{CA55A455-D67F-41B1-8CE2-59F856F2D1E9}"/>
              </a:ext>
            </a:extLst>
          </p:cNvPr>
          <p:cNvSpPr/>
          <p:nvPr/>
        </p:nvSpPr>
        <p:spPr>
          <a:xfrm>
            <a:off x="7990294" y="3841600"/>
            <a:ext cx="1098897" cy="518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700" name="椭圆 699">
            <a:extLst>
              <a:ext uri="{FF2B5EF4-FFF2-40B4-BE49-F238E27FC236}">
                <a16:creationId xmlns:a16="http://schemas.microsoft.com/office/drawing/2014/main" id="{5D2E80CD-3AEB-4775-8DAA-B71E6B7C93F3}"/>
              </a:ext>
            </a:extLst>
          </p:cNvPr>
          <p:cNvSpPr/>
          <p:nvPr/>
        </p:nvSpPr>
        <p:spPr>
          <a:xfrm>
            <a:off x="9568119" y="2543397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1" name="椭圆 700">
            <a:extLst>
              <a:ext uri="{FF2B5EF4-FFF2-40B4-BE49-F238E27FC236}">
                <a16:creationId xmlns:a16="http://schemas.microsoft.com/office/drawing/2014/main" id="{D265CAFD-0EE8-41C8-9016-F940961EEECF}"/>
              </a:ext>
            </a:extLst>
          </p:cNvPr>
          <p:cNvSpPr/>
          <p:nvPr/>
        </p:nvSpPr>
        <p:spPr>
          <a:xfrm>
            <a:off x="9568119" y="2846679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2" name="椭圆 701">
            <a:extLst>
              <a:ext uri="{FF2B5EF4-FFF2-40B4-BE49-F238E27FC236}">
                <a16:creationId xmlns:a16="http://schemas.microsoft.com/office/drawing/2014/main" id="{2FD0B559-38F3-41CF-824D-FD007C8DFC74}"/>
              </a:ext>
            </a:extLst>
          </p:cNvPr>
          <p:cNvSpPr/>
          <p:nvPr/>
        </p:nvSpPr>
        <p:spPr>
          <a:xfrm>
            <a:off x="9568119" y="3149961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3" name="椭圆 702">
            <a:extLst>
              <a:ext uri="{FF2B5EF4-FFF2-40B4-BE49-F238E27FC236}">
                <a16:creationId xmlns:a16="http://schemas.microsoft.com/office/drawing/2014/main" id="{DA65652E-EA2E-4222-B9A6-05F151524EE1}"/>
              </a:ext>
            </a:extLst>
          </p:cNvPr>
          <p:cNvSpPr/>
          <p:nvPr/>
        </p:nvSpPr>
        <p:spPr>
          <a:xfrm>
            <a:off x="9568119" y="3453243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4" name="椭圆 703">
            <a:extLst>
              <a:ext uri="{FF2B5EF4-FFF2-40B4-BE49-F238E27FC236}">
                <a16:creationId xmlns:a16="http://schemas.microsoft.com/office/drawing/2014/main" id="{A04C7B0B-D359-4AD7-A475-E4C4A538FCBA}"/>
              </a:ext>
            </a:extLst>
          </p:cNvPr>
          <p:cNvSpPr/>
          <p:nvPr/>
        </p:nvSpPr>
        <p:spPr>
          <a:xfrm>
            <a:off x="9568119" y="3756525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椭圆 704">
            <a:extLst>
              <a:ext uri="{FF2B5EF4-FFF2-40B4-BE49-F238E27FC236}">
                <a16:creationId xmlns:a16="http://schemas.microsoft.com/office/drawing/2014/main" id="{BB50148C-D3E2-4DB6-882C-CB37E020AA17}"/>
              </a:ext>
            </a:extLst>
          </p:cNvPr>
          <p:cNvSpPr/>
          <p:nvPr/>
        </p:nvSpPr>
        <p:spPr>
          <a:xfrm>
            <a:off x="9568119" y="4059809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" name="箭头: 右 705">
            <a:extLst>
              <a:ext uri="{FF2B5EF4-FFF2-40B4-BE49-F238E27FC236}">
                <a16:creationId xmlns:a16="http://schemas.microsoft.com/office/drawing/2014/main" id="{D7A295D2-321C-4F65-BC25-7244959D0C19}"/>
              </a:ext>
            </a:extLst>
          </p:cNvPr>
          <p:cNvSpPr/>
          <p:nvPr/>
        </p:nvSpPr>
        <p:spPr>
          <a:xfrm>
            <a:off x="9096096" y="3223729"/>
            <a:ext cx="386503" cy="3199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文本框 708">
            <a:extLst>
              <a:ext uri="{FF2B5EF4-FFF2-40B4-BE49-F238E27FC236}">
                <a16:creationId xmlns:a16="http://schemas.microsoft.com/office/drawing/2014/main" id="{FFFB88E0-69C9-47AF-8D2E-F19C181C85AB}"/>
              </a:ext>
            </a:extLst>
          </p:cNvPr>
          <p:cNvSpPr txBox="1"/>
          <p:nvPr/>
        </p:nvSpPr>
        <p:spPr>
          <a:xfrm>
            <a:off x="9151006" y="2102563"/>
            <a:ext cx="11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0" name="文本框 709">
                <a:extLst>
                  <a:ext uri="{FF2B5EF4-FFF2-40B4-BE49-F238E27FC236}">
                    <a16:creationId xmlns:a16="http://schemas.microsoft.com/office/drawing/2014/main" id="{97419394-789D-45C8-AA15-18183425E123}"/>
                  </a:ext>
                </a:extLst>
              </p:cNvPr>
              <p:cNvSpPr txBox="1"/>
              <p:nvPr/>
            </p:nvSpPr>
            <p:spPr>
              <a:xfrm>
                <a:off x="3363811" y="4625887"/>
                <a:ext cx="149996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10" name="文本框 709">
                <a:extLst>
                  <a:ext uri="{FF2B5EF4-FFF2-40B4-BE49-F238E27FC236}">
                    <a16:creationId xmlns:a16="http://schemas.microsoft.com/office/drawing/2014/main" id="{97419394-789D-45C8-AA15-18183425E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811" y="4625887"/>
                <a:ext cx="1499962" cy="392993"/>
              </a:xfrm>
              <a:prstGeom prst="rect">
                <a:avLst/>
              </a:prstGeom>
              <a:blipFill>
                <a:blip r:embed="rId2"/>
                <a:stretch>
                  <a:fillRect t="-6250" r="-813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DDB48BD1-DEC9-4073-B820-F23C9B8D5333}"/>
                  </a:ext>
                </a:extLst>
              </p:cNvPr>
              <p:cNvSpPr/>
              <p:nvPr/>
            </p:nvSpPr>
            <p:spPr>
              <a:xfrm>
                <a:off x="841819" y="4628419"/>
                <a:ext cx="66947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DDB48BD1-DEC9-4073-B820-F23C9B8D5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19" y="4628419"/>
                <a:ext cx="669479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3" name="文本框 712">
                <a:extLst>
                  <a:ext uri="{FF2B5EF4-FFF2-40B4-BE49-F238E27FC236}">
                    <a16:creationId xmlns:a16="http://schemas.microsoft.com/office/drawing/2014/main" id="{2D70B51F-24C2-467B-8E79-47243F626982}"/>
                  </a:ext>
                </a:extLst>
              </p:cNvPr>
              <p:cNvSpPr txBox="1"/>
              <p:nvPr/>
            </p:nvSpPr>
            <p:spPr>
              <a:xfrm>
                <a:off x="5287115" y="4576415"/>
                <a:ext cx="2434960" cy="415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13" name="文本框 712">
                <a:extLst>
                  <a:ext uri="{FF2B5EF4-FFF2-40B4-BE49-F238E27FC236}">
                    <a16:creationId xmlns:a16="http://schemas.microsoft.com/office/drawing/2014/main" id="{2D70B51F-24C2-467B-8E79-47243F62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115" y="4576415"/>
                <a:ext cx="2434960" cy="415242"/>
              </a:xfrm>
              <a:prstGeom prst="rect">
                <a:avLst/>
              </a:prstGeom>
              <a:blipFill>
                <a:blip r:embed="rId4"/>
                <a:stretch>
                  <a:fillRect t="-2941"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4" name="箭头: 右 713">
            <a:extLst>
              <a:ext uri="{FF2B5EF4-FFF2-40B4-BE49-F238E27FC236}">
                <a16:creationId xmlns:a16="http://schemas.microsoft.com/office/drawing/2014/main" id="{FCFF4ABE-4E3B-4077-8E3B-7F777C5B3737}"/>
              </a:ext>
            </a:extLst>
          </p:cNvPr>
          <p:cNvSpPr/>
          <p:nvPr/>
        </p:nvSpPr>
        <p:spPr>
          <a:xfrm rot="10800000">
            <a:off x="1998626" y="5287794"/>
            <a:ext cx="8187655" cy="3290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文本框 714">
            <a:extLst>
              <a:ext uri="{FF2B5EF4-FFF2-40B4-BE49-F238E27FC236}">
                <a16:creationId xmlns:a16="http://schemas.microsoft.com/office/drawing/2014/main" id="{8088C52D-FE4E-4CB5-9F41-0629F41F689E}"/>
              </a:ext>
            </a:extLst>
          </p:cNvPr>
          <p:cNvSpPr txBox="1"/>
          <p:nvPr/>
        </p:nvSpPr>
        <p:spPr>
          <a:xfrm>
            <a:off x="5427849" y="5882038"/>
            <a:ext cx="114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</a:t>
            </a:r>
          </a:p>
        </p:txBody>
      </p:sp>
    </p:spTree>
    <p:extLst>
      <p:ext uri="{BB962C8B-B14F-4D97-AF65-F5344CB8AC3E}">
        <p14:creationId xmlns:p14="http://schemas.microsoft.com/office/powerpoint/2010/main" val="95775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AD178-56D4-4FFB-97C9-01C8F489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卷积公式的其他变种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394F8D-B57D-4A54-B499-C181E6AA2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半径为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的卷积层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半径为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的卷积层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切比雪夫卷积层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为切比雪夫多项式的第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项。</a:t>
                </a:r>
                <a:endParaRPr lang="en-US" altLang="zh-CN" sz="2400" dirty="0"/>
              </a:p>
              <a:p>
                <a:r>
                  <a:rPr lang="en-US" altLang="zh-CN" sz="2400" dirty="0"/>
                  <a:t>MLP</a:t>
                </a:r>
                <a:r>
                  <a:rPr lang="zh-CN" altLang="en-US" sz="2400" dirty="0"/>
                  <a:t>卷积层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394F8D-B57D-4A54-B499-C181E6AA2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13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F59A-15E2-4EDA-85E3-D1AC86C1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Mini-batch GCN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DEF1C6-549F-490E-A30B-349C8B0BD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图的规模很大时，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2400" dirty="0"/>
                  <a:t>都很大，训练时可能会内存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显存不足。</a:t>
                </a:r>
                <a:endParaRPr lang="en-US" altLang="zh-CN" sz="2400" dirty="0"/>
              </a:p>
              <a:p>
                <a:r>
                  <a:rPr lang="zh-CN" altLang="en-US" sz="2400" dirty="0"/>
                  <a:t>训练时从图中采样得到一个小规模的子图作为一个</a:t>
                </a:r>
                <a:r>
                  <a:rPr lang="en-US" altLang="zh-CN" sz="2400" dirty="0"/>
                  <a:t>mini-batch</a:t>
                </a:r>
                <a:r>
                  <a:rPr lang="zh-CN" altLang="en-US" sz="2400" dirty="0"/>
                  <a:t>进行训练。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DEF1C6-549F-490E-A30B-349C8B0BD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2C80B55B-45CC-40B8-8FEA-A96D37A3AE3C}"/>
              </a:ext>
            </a:extLst>
          </p:cNvPr>
          <p:cNvSpPr/>
          <p:nvPr/>
        </p:nvSpPr>
        <p:spPr>
          <a:xfrm>
            <a:off x="2943837" y="351736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E4D60E4-1E83-44D2-B474-64F82FF7230B}"/>
              </a:ext>
            </a:extLst>
          </p:cNvPr>
          <p:cNvSpPr/>
          <p:nvPr/>
        </p:nvSpPr>
        <p:spPr>
          <a:xfrm>
            <a:off x="2858898" y="3449889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E92277D-3B57-408F-9ACF-698BDBCBF623}"/>
              </a:ext>
            </a:extLst>
          </p:cNvPr>
          <p:cNvSpPr/>
          <p:nvPr/>
        </p:nvSpPr>
        <p:spPr>
          <a:xfrm>
            <a:off x="2885114" y="380468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9FD009B-1A89-4BFD-A85C-B3BF876D89A6}"/>
              </a:ext>
            </a:extLst>
          </p:cNvPr>
          <p:cNvSpPr/>
          <p:nvPr/>
        </p:nvSpPr>
        <p:spPr>
          <a:xfrm>
            <a:off x="2858898" y="365227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9B11F90-C043-4F3B-824E-D11897901C0C}"/>
              </a:ext>
            </a:extLst>
          </p:cNvPr>
          <p:cNvSpPr/>
          <p:nvPr/>
        </p:nvSpPr>
        <p:spPr>
          <a:xfrm>
            <a:off x="2858898" y="3449889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D3DB73F-8728-4679-B219-9C8F01E96971}"/>
              </a:ext>
            </a:extLst>
          </p:cNvPr>
          <p:cNvSpPr/>
          <p:nvPr/>
        </p:nvSpPr>
        <p:spPr>
          <a:xfrm>
            <a:off x="3011298" y="3602289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088189-7898-4CE3-AE20-74BEFEB44577}"/>
              </a:ext>
            </a:extLst>
          </p:cNvPr>
          <p:cNvSpPr/>
          <p:nvPr/>
        </p:nvSpPr>
        <p:spPr>
          <a:xfrm>
            <a:off x="2800175" y="373721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3FEC356-3C75-4B82-A465-8F02A67F41C5}"/>
              </a:ext>
            </a:extLst>
          </p:cNvPr>
          <p:cNvSpPr/>
          <p:nvPr/>
        </p:nvSpPr>
        <p:spPr>
          <a:xfrm>
            <a:off x="3011298" y="380467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A6F20EF-C5B2-4205-8E45-899661F70038}"/>
              </a:ext>
            </a:extLst>
          </p:cNvPr>
          <p:cNvSpPr/>
          <p:nvPr/>
        </p:nvSpPr>
        <p:spPr>
          <a:xfrm>
            <a:off x="3122104" y="349987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D3A7AB5-BB75-441A-9FEB-BA3098C44498}"/>
              </a:ext>
            </a:extLst>
          </p:cNvPr>
          <p:cNvSpPr/>
          <p:nvPr/>
        </p:nvSpPr>
        <p:spPr>
          <a:xfrm>
            <a:off x="3037165" y="343239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C4B3DE9-D181-4448-85AA-BC1634682254}"/>
              </a:ext>
            </a:extLst>
          </p:cNvPr>
          <p:cNvSpPr/>
          <p:nvPr/>
        </p:nvSpPr>
        <p:spPr>
          <a:xfrm>
            <a:off x="3063381" y="378719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FF117D7-363F-4373-86BA-E86741E75C4C}"/>
              </a:ext>
            </a:extLst>
          </p:cNvPr>
          <p:cNvSpPr/>
          <p:nvPr/>
        </p:nvSpPr>
        <p:spPr>
          <a:xfrm>
            <a:off x="3037165" y="363478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2A592B8-18AF-44E0-957D-6054782F3FBB}"/>
              </a:ext>
            </a:extLst>
          </p:cNvPr>
          <p:cNvSpPr/>
          <p:nvPr/>
        </p:nvSpPr>
        <p:spPr>
          <a:xfrm>
            <a:off x="3037165" y="343239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9EDAC6B-6495-4408-8B3F-1D54A5D1EEFD}"/>
              </a:ext>
            </a:extLst>
          </p:cNvPr>
          <p:cNvSpPr/>
          <p:nvPr/>
        </p:nvSpPr>
        <p:spPr>
          <a:xfrm>
            <a:off x="3189565" y="358479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1E61928-D8E4-42ED-AAA4-2C15D62520EC}"/>
              </a:ext>
            </a:extLst>
          </p:cNvPr>
          <p:cNvSpPr/>
          <p:nvPr/>
        </p:nvSpPr>
        <p:spPr>
          <a:xfrm>
            <a:off x="2978442" y="371972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6C7D932-695A-4126-B76D-6A714790B401}"/>
              </a:ext>
            </a:extLst>
          </p:cNvPr>
          <p:cNvSpPr/>
          <p:nvPr/>
        </p:nvSpPr>
        <p:spPr>
          <a:xfrm>
            <a:off x="3189565" y="378718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15E3B805-3179-46C7-80DF-D7F155E4FB10}"/>
              </a:ext>
            </a:extLst>
          </p:cNvPr>
          <p:cNvSpPr/>
          <p:nvPr/>
        </p:nvSpPr>
        <p:spPr>
          <a:xfrm>
            <a:off x="3208091" y="370225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0C6B949-41BB-49CD-8ACD-C294631256A8}"/>
              </a:ext>
            </a:extLst>
          </p:cNvPr>
          <p:cNvSpPr/>
          <p:nvPr/>
        </p:nvSpPr>
        <p:spPr>
          <a:xfrm>
            <a:off x="3123152" y="363478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5ECF93B-1EDC-44AE-A8CC-0DC4143A26A1}"/>
              </a:ext>
            </a:extLst>
          </p:cNvPr>
          <p:cNvSpPr/>
          <p:nvPr/>
        </p:nvSpPr>
        <p:spPr>
          <a:xfrm>
            <a:off x="3149368" y="398958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973F7FB-CE8F-437B-B444-F512C0EE064C}"/>
              </a:ext>
            </a:extLst>
          </p:cNvPr>
          <p:cNvSpPr/>
          <p:nvPr/>
        </p:nvSpPr>
        <p:spPr>
          <a:xfrm>
            <a:off x="3123152" y="383716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91642C8-D759-4A66-AE00-2115BA0EEDCE}"/>
              </a:ext>
            </a:extLst>
          </p:cNvPr>
          <p:cNvSpPr/>
          <p:nvPr/>
        </p:nvSpPr>
        <p:spPr>
          <a:xfrm>
            <a:off x="3123152" y="363478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193C740-EA97-41E5-B654-EE0A3D29ABAE}"/>
              </a:ext>
            </a:extLst>
          </p:cNvPr>
          <p:cNvSpPr/>
          <p:nvPr/>
        </p:nvSpPr>
        <p:spPr>
          <a:xfrm>
            <a:off x="3275552" y="378718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E41227D-5017-4186-B844-06206CD8E719}"/>
              </a:ext>
            </a:extLst>
          </p:cNvPr>
          <p:cNvSpPr/>
          <p:nvPr/>
        </p:nvSpPr>
        <p:spPr>
          <a:xfrm>
            <a:off x="3064429" y="392210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7878F361-CDED-4722-9679-812FA0908EF0}"/>
              </a:ext>
            </a:extLst>
          </p:cNvPr>
          <p:cNvSpPr/>
          <p:nvPr/>
        </p:nvSpPr>
        <p:spPr>
          <a:xfrm>
            <a:off x="3275552" y="398956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F5C0A47-F976-4ECC-8FF6-30FD0CD0FE0E}"/>
              </a:ext>
            </a:extLst>
          </p:cNvPr>
          <p:cNvSpPr/>
          <p:nvPr/>
        </p:nvSpPr>
        <p:spPr>
          <a:xfrm>
            <a:off x="2857850" y="392943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75F0EFE9-2BED-4AF2-8D21-5D55A9C76F8D}"/>
              </a:ext>
            </a:extLst>
          </p:cNvPr>
          <p:cNvSpPr/>
          <p:nvPr/>
        </p:nvSpPr>
        <p:spPr>
          <a:xfrm>
            <a:off x="2772911" y="386195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530103C-FB0C-455E-9CF8-F0CA493041EE}"/>
              </a:ext>
            </a:extLst>
          </p:cNvPr>
          <p:cNvSpPr/>
          <p:nvPr/>
        </p:nvSpPr>
        <p:spPr>
          <a:xfrm>
            <a:off x="2799127" y="421675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7B3125D-B292-4A75-A2D6-6447D9F1E62C}"/>
              </a:ext>
            </a:extLst>
          </p:cNvPr>
          <p:cNvSpPr/>
          <p:nvPr/>
        </p:nvSpPr>
        <p:spPr>
          <a:xfrm>
            <a:off x="2772911" y="4064339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AB882D4-522A-4C48-8163-6DE82A740342}"/>
              </a:ext>
            </a:extLst>
          </p:cNvPr>
          <p:cNvSpPr/>
          <p:nvPr/>
        </p:nvSpPr>
        <p:spPr>
          <a:xfrm>
            <a:off x="2772911" y="386195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591A2BF-3C60-41F5-80EB-3807E61B63E1}"/>
              </a:ext>
            </a:extLst>
          </p:cNvPr>
          <p:cNvSpPr/>
          <p:nvPr/>
        </p:nvSpPr>
        <p:spPr>
          <a:xfrm>
            <a:off x="2925311" y="401435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2D7FFA1-BB99-4E12-8DDF-2686461C7CE6}"/>
              </a:ext>
            </a:extLst>
          </p:cNvPr>
          <p:cNvSpPr/>
          <p:nvPr/>
        </p:nvSpPr>
        <p:spPr>
          <a:xfrm>
            <a:off x="2714188" y="414927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8A134B5-66CB-49F0-8594-4F1A1A9AE8B5}"/>
              </a:ext>
            </a:extLst>
          </p:cNvPr>
          <p:cNvSpPr/>
          <p:nvPr/>
        </p:nvSpPr>
        <p:spPr>
          <a:xfrm>
            <a:off x="2925311" y="4216739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DBD0C28-0B89-448F-860D-75D8B0070CE6}"/>
              </a:ext>
            </a:extLst>
          </p:cNvPr>
          <p:cNvSpPr/>
          <p:nvPr/>
        </p:nvSpPr>
        <p:spPr>
          <a:xfrm>
            <a:off x="3036117" y="3911939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FAB36F4-2C9B-46AE-9A84-0791A91EF041}"/>
              </a:ext>
            </a:extLst>
          </p:cNvPr>
          <p:cNvSpPr/>
          <p:nvPr/>
        </p:nvSpPr>
        <p:spPr>
          <a:xfrm>
            <a:off x="2951178" y="384446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8595C6A-DEA9-4EE9-9B32-5B4F30A0488B}"/>
              </a:ext>
            </a:extLst>
          </p:cNvPr>
          <p:cNvSpPr/>
          <p:nvPr/>
        </p:nvSpPr>
        <p:spPr>
          <a:xfrm>
            <a:off x="2977394" y="419926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8FBD5187-DCA8-4BA0-B9B8-4503CE1EFD30}"/>
              </a:ext>
            </a:extLst>
          </p:cNvPr>
          <p:cNvSpPr/>
          <p:nvPr/>
        </p:nvSpPr>
        <p:spPr>
          <a:xfrm>
            <a:off x="2951178" y="404684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5C812C8-F4A8-4F6F-949A-6B9D6B746875}"/>
              </a:ext>
            </a:extLst>
          </p:cNvPr>
          <p:cNvSpPr/>
          <p:nvPr/>
        </p:nvSpPr>
        <p:spPr>
          <a:xfrm>
            <a:off x="2951178" y="384446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B1247CC-741D-4442-8D4A-715CF5231B01}"/>
              </a:ext>
            </a:extLst>
          </p:cNvPr>
          <p:cNvSpPr/>
          <p:nvPr/>
        </p:nvSpPr>
        <p:spPr>
          <a:xfrm>
            <a:off x="3103578" y="399686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0FC7F1B-E19C-443C-81E8-E75411C6E775}"/>
              </a:ext>
            </a:extLst>
          </p:cNvPr>
          <p:cNvSpPr/>
          <p:nvPr/>
        </p:nvSpPr>
        <p:spPr>
          <a:xfrm>
            <a:off x="2892455" y="413178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881BD23-6EAD-4C92-9808-ECA0441DB3C4}"/>
              </a:ext>
            </a:extLst>
          </p:cNvPr>
          <p:cNvSpPr/>
          <p:nvPr/>
        </p:nvSpPr>
        <p:spPr>
          <a:xfrm>
            <a:off x="3103578" y="419924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2210CC0-FCCD-4468-AA49-7FB34CC4540B}"/>
              </a:ext>
            </a:extLst>
          </p:cNvPr>
          <p:cNvSpPr/>
          <p:nvPr/>
        </p:nvSpPr>
        <p:spPr>
          <a:xfrm>
            <a:off x="3122104" y="411432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1E2B2380-2DD1-4CF6-8CFF-2D1A78BD9C8B}"/>
              </a:ext>
            </a:extLst>
          </p:cNvPr>
          <p:cNvSpPr/>
          <p:nvPr/>
        </p:nvSpPr>
        <p:spPr>
          <a:xfrm>
            <a:off x="3037165" y="404684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707598A-8418-4061-B9E9-9FCA3C6F45E3}"/>
              </a:ext>
            </a:extLst>
          </p:cNvPr>
          <p:cNvSpPr/>
          <p:nvPr/>
        </p:nvSpPr>
        <p:spPr>
          <a:xfrm>
            <a:off x="3063381" y="440164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F64F1B32-38C0-42F3-A73B-9B6AE928FC66}"/>
              </a:ext>
            </a:extLst>
          </p:cNvPr>
          <p:cNvSpPr/>
          <p:nvPr/>
        </p:nvSpPr>
        <p:spPr>
          <a:xfrm>
            <a:off x="3037165" y="424923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FADE0D44-97BE-4377-8379-058E8FA934CA}"/>
              </a:ext>
            </a:extLst>
          </p:cNvPr>
          <p:cNvSpPr/>
          <p:nvPr/>
        </p:nvSpPr>
        <p:spPr>
          <a:xfrm>
            <a:off x="3037165" y="404684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C9D6B12-E4B4-4DFE-ACE9-B9A3C9A98381}"/>
              </a:ext>
            </a:extLst>
          </p:cNvPr>
          <p:cNvSpPr/>
          <p:nvPr/>
        </p:nvSpPr>
        <p:spPr>
          <a:xfrm>
            <a:off x="3189565" y="419924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49AD87B-32BA-4ABA-96F6-7E11CE6AC2A6}"/>
              </a:ext>
            </a:extLst>
          </p:cNvPr>
          <p:cNvSpPr/>
          <p:nvPr/>
        </p:nvSpPr>
        <p:spPr>
          <a:xfrm>
            <a:off x="2978442" y="433417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1E2CF08-646C-4E16-839C-503E34574C21}"/>
              </a:ext>
            </a:extLst>
          </p:cNvPr>
          <p:cNvSpPr/>
          <p:nvPr/>
        </p:nvSpPr>
        <p:spPr>
          <a:xfrm>
            <a:off x="3189565" y="440163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6D410173-0530-421E-B2AF-284489403B6A}"/>
              </a:ext>
            </a:extLst>
          </p:cNvPr>
          <p:cNvSpPr/>
          <p:nvPr/>
        </p:nvSpPr>
        <p:spPr>
          <a:xfrm>
            <a:off x="3261222" y="403462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9A93A08-1DF8-4130-A06B-9F0ACB9290F5}"/>
              </a:ext>
            </a:extLst>
          </p:cNvPr>
          <p:cNvSpPr/>
          <p:nvPr/>
        </p:nvSpPr>
        <p:spPr>
          <a:xfrm>
            <a:off x="3176283" y="396715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ECC53BE-488A-41BD-8617-8906D942A2DA}"/>
              </a:ext>
            </a:extLst>
          </p:cNvPr>
          <p:cNvSpPr/>
          <p:nvPr/>
        </p:nvSpPr>
        <p:spPr>
          <a:xfrm>
            <a:off x="3202499" y="432195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8ED50466-D6FC-485D-ABA4-AE63F26DBEA4}"/>
              </a:ext>
            </a:extLst>
          </p:cNvPr>
          <p:cNvSpPr/>
          <p:nvPr/>
        </p:nvSpPr>
        <p:spPr>
          <a:xfrm>
            <a:off x="3176283" y="416953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C8F2706-3988-4093-81C8-1522D1C93AC5}"/>
              </a:ext>
            </a:extLst>
          </p:cNvPr>
          <p:cNvSpPr/>
          <p:nvPr/>
        </p:nvSpPr>
        <p:spPr>
          <a:xfrm>
            <a:off x="3176283" y="396715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97023624-9430-4383-9A42-963092F2CD9B}"/>
              </a:ext>
            </a:extLst>
          </p:cNvPr>
          <p:cNvSpPr/>
          <p:nvPr/>
        </p:nvSpPr>
        <p:spPr>
          <a:xfrm>
            <a:off x="3328683" y="411955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D58C258-0E6C-423E-9C0F-92362D5A6E67}"/>
              </a:ext>
            </a:extLst>
          </p:cNvPr>
          <p:cNvSpPr/>
          <p:nvPr/>
        </p:nvSpPr>
        <p:spPr>
          <a:xfrm>
            <a:off x="3117560" y="425447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E1E7DBB-93F0-4F46-8B95-72159E43D7E4}"/>
              </a:ext>
            </a:extLst>
          </p:cNvPr>
          <p:cNvSpPr/>
          <p:nvPr/>
        </p:nvSpPr>
        <p:spPr>
          <a:xfrm>
            <a:off x="3328683" y="432193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DDC4E232-6143-43D9-B25E-57F55296E111}"/>
              </a:ext>
            </a:extLst>
          </p:cNvPr>
          <p:cNvSpPr/>
          <p:nvPr/>
        </p:nvSpPr>
        <p:spPr>
          <a:xfrm>
            <a:off x="3439489" y="401713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6951C59B-B572-4949-8DA5-51CAE5FE81BC}"/>
              </a:ext>
            </a:extLst>
          </p:cNvPr>
          <p:cNvSpPr/>
          <p:nvPr/>
        </p:nvSpPr>
        <p:spPr>
          <a:xfrm>
            <a:off x="3354550" y="394966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F68B379-93E0-4090-9188-D20DC1EA8854}"/>
              </a:ext>
            </a:extLst>
          </p:cNvPr>
          <p:cNvSpPr/>
          <p:nvPr/>
        </p:nvSpPr>
        <p:spPr>
          <a:xfrm>
            <a:off x="3380766" y="4304459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4F5F793C-5E4C-4FFB-8721-3F199C972495}"/>
              </a:ext>
            </a:extLst>
          </p:cNvPr>
          <p:cNvSpPr/>
          <p:nvPr/>
        </p:nvSpPr>
        <p:spPr>
          <a:xfrm>
            <a:off x="3354550" y="415204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4A64C810-8E8D-410F-B984-5816DF269B2A}"/>
              </a:ext>
            </a:extLst>
          </p:cNvPr>
          <p:cNvSpPr/>
          <p:nvPr/>
        </p:nvSpPr>
        <p:spPr>
          <a:xfrm>
            <a:off x="3354550" y="394966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945D0E9-BF96-4788-8871-6495BC76E0A5}"/>
              </a:ext>
            </a:extLst>
          </p:cNvPr>
          <p:cNvSpPr/>
          <p:nvPr/>
        </p:nvSpPr>
        <p:spPr>
          <a:xfrm>
            <a:off x="3506950" y="410206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820ACDB-1145-4776-B72F-13D6379387C3}"/>
              </a:ext>
            </a:extLst>
          </p:cNvPr>
          <p:cNvSpPr/>
          <p:nvPr/>
        </p:nvSpPr>
        <p:spPr>
          <a:xfrm>
            <a:off x="3295827" y="423698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44BA40C-DDD8-47E6-B439-149D158D646F}"/>
              </a:ext>
            </a:extLst>
          </p:cNvPr>
          <p:cNvSpPr/>
          <p:nvPr/>
        </p:nvSpPr>
        <p:spPr>
          <a:xfrm>
            <a:off x="3506950" y="430444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3BDB2C7-F900-4F2F-BCE4-9FC96C5C5181}"/>
              </a:ext>
            </a:extLst>
          </p:cNvPr>
          <p:cNvSpPr/>
          <p:nvPr/>
        </p:nvSpPr>
        <p:spPr>
          <a:xfrm>
            <a:off x="3525476" y="421952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EA9989E5-131E-4715-9786-B7BA62CBADBB}"/>
              </a:ext>
            </a:extLst>
          </p:cNvPr>
          <p:cNvSpPr/>
          <p:nvPr/>
        </p:nvSpPr>
        <p:spPr>
          <a:xfrm>
            <a:off x="3440537" y="415204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35C409B7-DBEA-40E1-99CF-B93C862E1662}"/>
              </a:ext>
            </a:extLst>
          </p:cNvPr>
          <p:cNvSpPr/>
          <p:nvPr/>
        </p:nvSpPr>
        <p:spPr>
          <a:xfrm>
            <a:off x="3466753" y="450684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0F683EE8-F1E8-4145-97DF-D1E0DD8FDA7C}"/>
              </a:ext>
            </a:extLst>
          </p:cNvPr>
          <p:cNvSpPr/>
          <p:nvPr/>
        </p:nvSpPr>
        <p:spPr>
          <a:xfrm>
            <a:off x="3440537" y="435442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8F81105E-A91C-4613-8BC9-CB0A72DF38AB}"/>
              </a:ext>
            </a:extLst>
          </p:cNvPr>
          <p:cNvSpPr/>
          <p:nvPr/>
        </p:nvSpPr>
        <p:spPr>
          <a:xfrm>
            <a:off x="3440537" y="415204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A0DEC9C-5C2B-4F0B-9726-4D74D79447AE}"/>
              </a:ext>
            </a:extLst>
          </p:cNvPr>
          <p:cNvSpPr/>
          <p:nvPr/>
        </p:nvSpPr>
        <p:spPr>
          <a:xfrm>
            <a:off x="3592937" y="4304444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175D3814-829F-4880-B969-5FAE874B090A}"/>
              </a:ext>
            </a:extLst>
          </p:cNvPr>
          <p:cNvSpPr/>
          <p:nvPr/>
        </p:nvSpPr>
        <p:spPr>
          <a:xfrm>
            <a:off x="3381814" y="443936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B33E3436-6DEF-4181-9282-58F2087817F0}"/>
              </a:ext>
            </a:extLst>
          </p:cNvPr>
          <p:cNvSpPr/>
          <p:nvPr/>
        </p:nvSpPr>
        <p:spPr>
          <a:xfrm>
            <a:off x="3592937" y="4506828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9F0EE6BE-6865-4EDB-9610-CCBEA87B00BE}"/>
              </a:ext>
            </a:extLst>
          </p:cNvPr>
          <p:cNvSpPr/>
          <p:nvPr/>
        </p:nvSpPr>
        <p:spPr>
          <a:xfrm>
            <a:off x="3096237" y="366976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DED932AE-FEDE-43C9-9F7E-4780A8C823E2}"/>
              </a:ext>
            </a:extLst>
          </p:cNvPr>
          <p:cNvSpPr/>
          <p:nvPr/>
        </p:nvSpPr>
        <p:spPr>
          <a:xfrm>
            <a:off x="3011298" y="3602289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B445DBD3-FC4C-4931-844E-091B5638A809}"/>
              </a:ext>
            </a:extLst>
          </p:cNvPr>
          <p:cNvSpPr/>
          <p:nvPr/>
        </p:nvSpPr>
        <p:spPr>
          <a:xfrm>
            <a:off x="3037514" y="395708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93F33CA4-CF83-4A82-B342-9A16AD8639FC}"/>
              </a:ext>
            </a:extLst>
          </p:cNvPr>
          <p:cNvSpPr/>
          <p:nvPr/>
        </p:nvSpPr>
        <p:spPr>
          <a:xfrm>
            <a:off x="3011298" y="380467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3E135B0-460C-47CE-90AA-7B9F86A828AF}"/>
              </a:ext>
            </a:extLst>
          </p:cNvPr>
          <p:cNvSpPr/>
          <p:nvPr/>
        </p:nvSpPr>
        <p:spPr>
          <a:xfrm>
            <a:off x="3011298" y="3602289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BB94801F-AD19-4BFC-BAB6-0AD6EDD6CBDF}"/>
              </a:ext>
            </a:extLst>
          </p:cNvPr>
          <p:cNvSpPr/>
          <p:nvPr/>
        </p:nvSpPr>
        <p:spPr>
          <a:xfrm>
            <a:off x="3163698" y="3754689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176472B0-1EA5-44B8-A24A-73F4EACA1D26}"/>
              </a:ext>
            </a:extLst>
          </p:cNvPr>
          <p:cNvSpPr/>
          <p:nvPr/>
        </p:nvSpPr>
        <p:spPr>
          <a:xfrm>
            <a:off x="2952575" y="388961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6E24FDE0-B255-4A2C-A7F8-D20B7D36FA68}"/>
              </a:ext>
            </a:extLst>
          </p:cNvPr>
          <p:cNvSpPr/>
          <p:nvPr/>
        </p:nvSpPr>
        <p:spPr>
          <a:xfrm>
            <a:off x="3163698" y="395707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5038579F-53C7-4B9E-83A2-322FBB97AA8D}"/>
              </a:ext>
            </a:extLst>
          </p:cNvPr>
          <p:cNvSpPr/>
          <p:nvPr/>
        </p:nvSpPr>
        <p:spPr>
          <a:xfrm>
            <a:off x="3274504" y="365227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53DFFF2C-7444-4CBC-A30F-6D9CA589614A}"/>
              </a:ext>
            </a:extLst>
          </p:cNvPr>
          <p:cNvSpPr/>
          <p:nvPr/>
        </p:nvSpPr>
        <p:spPr>
          <a:xfrm>
            <a:off x="3189565" y="358479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B9D33FBB-F90A-42E0-B9E9-5B58088862C6}"/>
              </a:ext>
            </a:extLst>
          </p:cNvPr>
          <p:cNvSpPr/>
          <p:nvPr/>
        </p:nvSpPr>
        <p:spPr>
          <a:xfrm>
            <a:off x="3215781" y="393959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C3DC901C-3B30-4BD7-8849-B817671A3890}"/>
              </a:ext>
            </a:extLst>
          </p:cNvPr>
          <p:cNvSpPr/>
          <p:nvPr/>
        </p:nvSpPr>
        <p:spPr>
          <a:xfrm>
            <a:off x="3189565" y="378718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77C3B972-1F87-40EC-A34C-1D4A7C5541A7}"/>
              </a:ext>
            </a:extLst>
          </p:cNvPr>
          <p:cNvSpPr/>
          <p:nvPr/>
        </p:nvSpPr>
        <p:spPr>
          <a:xfrm>
            <a:off x="3189565" y="358479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FF3D9949-A2E0-4F57-A722-D1C13E549E40}"/>
              </a:ext>
            </a:extLst>
          </p:cNvPr>
          <p:cNvSpPr/>
          <p:nvPr/>
        </p:nvSpPr>
        <p:spPr>
          <a:xfrm>
            <a:off x="3341965" y="3737197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23AA4294-9796-42A2-88D1-9BEAD96A503A}"/>
              </a:ext>
            </a:extLst>
          </p:cNvPr>
          <p:cNvSpPr/>
          <p:nvPr/>
        </p:nvSpPr>
        <p:spPr>
          <a:xfrm>
            <a:off x="3130842" y="387212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C25F53DE-A70B-4F2A-93A2-93C6D0BB8F49}"/>
              </a:ext>
            </a:extLst>
          </p:cNvPr>
          <p:cNvSpPr/>
          <p:nvPr/>
        </p:nvSpPr>
        <p:spPr>
          <a:xfrm>
            <a:off x="3341965" y="393958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5294D72C-23C6-4F20-8946-73207E1AD046}"/>
              </a:ext>
            </a:extLst>
          </p:cNvPr>
          <p:cNvSpPr/>
          <p:nvPr/>
        </p:nvSpPr>
        <p:spPr>
          <a:xfrm>
            <a:off x="3360491" y="385465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D843301-2DF7-4D29-A01A-6DE8F01ED23F}"/>
              </a:ext>
            </a:extLst>
          </p:cNvPr>
          <p:cNvSpPr/>
          <p:nvPr/>
        </p:nvSpPr>
        <p:spPr>
          <a:xfrm>
            <a:off x="3275552" y="378718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0721B4E4-D507-45AE-A8B0-6B546384047F}"/>
              </a:ext>
            </a:extLst>
          </p:cNvPr>
          <p:cNvSpPr/>
          <p:nvPr/>
        </p:nvSpPr>
        <p:spPr>
          <a:xfrm>
            <a:off x="3301768" y="414198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FF7A9C7A-BBE3-4B82-A0C2-EDBBD856C39E}"/>
              </a:ext>
            </a:extLst>
          </p:cNvPr>
          <p:cNvSpPr/>
          <p:nvPr/>
        </p:nvSpPr>
        <p:spPr>
          <a:xfrm>
            <a:off x="3275552" y="398956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44447D39-4A67-4D08-A668-474D7D472298}"/>
              </a:ext>
            </a:extLst>
          </p:cNvPr>
          <p:cNvSpPr/>
          <p:nvPr/>
        </p:nvSpPr>
        <p:spPr>
          <a:xfrm>
            <a:off x="3275552" y="378718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87C16A95-A4C0-4F10-8C50-49A1938F955A}"/>
              </a:ext>
            </a:extLst>
          </p:cNvPr>
          <p:cNvSpPr/>
          <p:nvPr/>
        </p:nvSpPr>
        <p:spPr>
          <a:xfrm>
            <a:off x="3427952" y="393958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EC61B8AB-3556-4E91-817E-A0103FB09B9C}"/>
              </a:ext>
            </a:extLst>
          </p:cNvPr>
          <p:cNvSpPr/>
          <p:nvPr/>
        </p:nvSpPr>
        <p:spPr>
          <a:xfrm>
            <a:off x="3216829" y="407450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0FEB22B2-CFB0-4380-80A5-F34E1FC5D274}"/>
              </a:ext>
            </a:extLst>
          </p:cNvPr>
          <p:cNvSpPr/>
          <p:nvPr/>
        </p:nvSpPr>
        <p:spPr>
          <a:xfrm>
            <a:off x="3427952" y="414196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D91F2722-C11F-4B61-9968-FD4C8670C6B9}"/>
              </a:ext>
            </a:extLst>
          </p:cNvPr>
          <p:cNvSpPr/>
          <p:nvPr/>
        </p:nvSpPr>
        <p:spPr>
          <a:xfrm>
            <a:off x="3234308" y="323525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CD6A202-F5CC-4170-8A61-937EECEBDE67}"/>
              </a:ext>
            </a:extLst>
          </p:cNvPr>
          <p:cNvSpPr/>
          <p:nvPr/>
        </p:nvSpPr>
        <p:spPr>
          <a:xfrm>
            <a:off x="3175585" y="352258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E8BB5E5D-ACA4-4F55-8474-197D3F1DBD7F}"/>
              </a:ext>
            </a:extLst>
          </p:cNvPr>
          <p:cNvSpPr/>
          <p:nvPr/>
        </p:nvSpPr>
        <p:spPr>
          <a:xfrm>
            <a:off x="3149369" y="337016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7EBCAAEF-E136-457F-8B60-0D7291E006BF}"/>
              </a:ext>
            </a:extLst>
          </p:cNvPr>
          <p:cNvSpPr/>
          <p:nvPr/>
        </p:nvSpPr>
        <p:spPr>
          <a:xfrm>
            <a:off x="3301769" y="332018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D3244CF-7843-4A4D-A003-884373E8640B}"/>
              </a:ext>
            </a:extLst>
          </p:cNvPr>
          <p:cNvSpPr/>
          <p:nvPr/>
        </p:nvSpPr>
        <p:spPr>
          <a:xfrm>
            <a:off x="3090646" y="345510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BEBB6729-1954-4F5A-8C70-3AC4512216D3}"/>
              </a:ext>
            </a:extLst>
          </p:cNvPr>
          <p:cNvSpPr/>
          <p:nvPr/>
        </p:nvSpPr>
        <p:spPr>
          <a:xfrm>
            <a:off x="3301769" y="352256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38938EF-9ACA-4886-9628-280BCEE54698}"/>
              </a:ext>
            </a:extLst>
          </p:cNvPr>
          <p:cNvSpPr/>
          <p:nvPr/>
        </p:nvSpPr>
        <p:spPr>
          <a:xfrm>
            <a:off x="3412575" y="3217765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17168549-F2C9-4A6D-B56C-D15E45ED119D}"/>
              </a:ext>
            </a:extLst>
          </p:cNvPr>
          <p:cNvSpPr/>
          <p:nvPr/>
        </p:nvSpPr>
        <p:spPr>
          <a:xfrm>
            <a:off x="3353852" y="3505088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0E0C5234-5C2A-4DE5-BC58-D5D6DAFBF91B}"/>
              </a:ext>
            </a:extLst>
          </p:cNvPr>
          <p:cNvSpPr/>
          <p:nvPr/>
        </p:nvSpPr>
        <p:spPr>
          <a:xfrm>
            <a:off x="3327636" y="3352673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48936878-F6BC-4E38-B0B3-65DE4C808E29}"/>
              </a:ext>
            </a:extLst>
          </p:cNvPr>
          <p:cNvSpPr/>
          <p:nvPr/>
        </p:nvSpPr>
        <p:spPr>
          <a:xfrm>
            <a:off x="3480036" y="3302689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8A6DEC44-FDFB-41A3-8556-EF126EE9FE16}"/>
              </a:ext>
            </a:extLst>
          </p:cNvPr>
          <p:cNvSpPr/>
          <p:nvPr/>
        </p:nvSpPr>
        <p:spPr>
          <a:xfrm>
            <a:off x="3268913" y="343761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A5F70EB4-8CE2-49A5-A0AF-41FA1D465008}"/>
              </a:ext>
            </a:extLst>
          </p:cNvPr>
          <p:cNvSpPr/>
          <p:nvPr/>
        </p:nvSpPr>
        <p:spPr>
          <a:xfrm>
            <a:off x="3480036" y="3505073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20635807-69FC-446B-8DC2-C5AE468799B3}"/>
              </a:ext>
            </a:extLst>
          </p:cNvPr>
          <p:cNvSpPr/>
          <p:nvPr/>
        </p:nvSpPr>
        <p:spPr>
          <a:xfrm>
            <a:off x="3498562" y="3420149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36502B88-1693-4AC2-9ED6-A20ED039B5B6}"/>
              </a:ext>
            </a:extLst>
          </p:cNvPr>
          <p:cNvSpPr/>
          <p:nvPr/>
        </p:nvSpPr>
        <p:spPr>
          <a:xfrm>
            <a:off x="3413623" y="3352673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292886F5-05EF-4C4C-90BB-1AFF30B599F4}"/>
              </a:ext>
            </a:extLst>
          </p:cNvPr>
          <p:cNvSpPr/>
          <p:nvPr/>
        </p:nvSpPr>
        <p:spPr>
          <a:xfrm>
            <a:off x="3439839" y="3707472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D7C3E000-2C2C-48AD-ADEF-F5F40A69F42B}"/>
              </a:ext>
            </a:extLst>
          </p:cNvPr>
          <p:cNvSpPr/>
          <p:nvPr/>
        </p:nvSpPr>
        <p:spPr>
          <a:xfrm>
            <a:off x="3413623" y="3555057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C94173B6-65D6-4639-B6A5-7AE2D922B8B6}"/>
              </a:ext>
            </a:extLst>
          </p:cNvPr>
          <p:cNvSpPr/>
          <p:nvPr/>
        </p:nvSpPr>
        <p:spPr>
          <a:xfrm>
            <a:off x="3413623" y="3352673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4C288882-6F26-421A-BF82-31A9A83D2232}"/>
              </a:ext>
            </a:extLst>
          </p:cNvPr>
          <p:cNvSpPr/>
          <p:nvPr/>
        </p:nvSpPr>
        <p:spPr>
          <a:xfrm>
            <a:off x="3566023" y="3505073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C8DC54BE-196E-49BB-8E3F-F6954E523E92}"/>
              </a:ext>
            </a:extLst>
          </p:cNvPr>
          <p:cNvSpPr/>
          <p:nvPr/>
        </p:nvSpPr>
        <p:spPr>
          <a:xfrm>
            <a:off x="3354900" y="3639996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AAD3E059-9AC9-45EE-9E8E-18EB9DA69103}"/>
              </a:ext>
            </a:extLst>
          </p:cNvPr>
          <p:cNvSpPr/>
          <p:nvPr/>
        </p:nvSpPr>
        <p:spPr>
          <a:xfrm>
            <a:off x="3566023" y="3707457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6A3E144B-D5FE-4E81-921B-7BFF2E714F57}"/>
              </a:ext>
            </a:extLst>
          </p:cNvPr>
          <p:cNvSpPr/>
          <p:nvPr/>
        </p:nvSpPr>
        <p:spPr>
          <a:xfrm>
            <a:off x="3148321" y="364732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BA70CDED-6839-4A54-9CFD-91519A1F5E95}"/>
              </a:ext>
            </a:extLst>
          </p:cNvPr>
          <p:cNvSpPr/>
          <p:nvPr/>
        </p:nvSpPr>
        <p:spPr>
          <a:xfrm>
            <a:off x="3063382" y="357984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42D15F1D-3D27-43F1-9DF1-29BCCB69C30A}"/>
              </a:ext>
            </a:extLst>
          </p:cNvPr>
          <p:cNvSpPr/>
          <p:nvPr/>
        </p:nvSpPr>
        <p:spPr>
          <a:xfrm>
            <a:off x="3089598" y="393464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DDAE6A93-D0B7-4AEA-A6D6-4B44E780D6EC}"/>
              </a:ext>
            </a:extLst>
          </p:cNvPr>
          <p:cNvSpPr/>
          <p:nvPr/>
        </p:nvSpPr>
        <p:spPr>
          <a:xfrm>
            <a:off x="3063382" y="378223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D0FAE9AC-F489-4784-9E09-DD5045B2247B}"/>
              </a:ext>
            </a:extLst>
          </p:cNvPr>
          <p:cNvSpPr/>
          <p:nvPr/>
        </p:nvSpPr>
        <p:spPr>
          <a:xfrm>
            <a:off x="3063382" y="357984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1BC34A55-6B5C-4830-8EC5-5A80B9AE3B63}"/>
              </a:ext>
            </a:extLst>
          </p:cNvPr>
          <p:cNvSpPr/>
          <p:nvPr/>
        </p:nvSpPr>
        <p:spPr>
          <a:xfrm>
            <a:off x="3215782" y="373224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C28F8C00-4900-4E64-A7AA-6A3B317786E4}"/>
              </a:ext>
            </a:extLst>
          </p:cNvPr>
          <p:cNvSpPr/>
          <p:nvPr/>
        </p:nvSpPr>
        <p:spPr>
          <a:xfrm>
            <a:off x="3004659" y="386717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6EA504E1-0C9D-4C35-B46C-70C2BF0DC354}"/>
              </a:ext>
            </a:extLst>
          </p:cNvPr>
          <p:cNvSpPr/>
          <p:nvPr/>
        </p:nvSpPr>
        <p:spPr>
          <a:xfrm>
            <a:off x="3215782" y="393463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E8E02A56-68CD-49D6-A4E8-18B999322127}"/>
              </a:ext>
            </a:extLst>
          </p:cNvPr>
          <p:cNvSpPr/>
          <p:nvPr/>
        </p:nvSpPr>
        <p:spPr>
          <a:xfrm>
            <a:off x="3326588" y="3629831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3063810-BC38-46CD-A616-2EFBFF1D9066}"/>
              </a:ext>
            </a:extLst>
          </p:cNvPr>
          <p:cNvSpPr/>
          <p:nvPr/>
        </p:nvSpPr>
        <p:spPr>
          <a:xfrm>
            <a:off x="3241649" y="356235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434F27F5-B7B5-4C6D-A04A-A05401037E37}"/>
              </a:ext>
            </a:extLst>
          </p:cNvPr>
          <p:cNvSpPr/>
          <p:nvPr/>
        </p:nvSpPr>
        <p:spPr>
          <a:xfrm>
            <a:off x="3267865" y="391715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6F16D733-8EDB-41F0-822D-90AB0E7CFC8A}"/>
              </a:ext>
            </a:extLst>
          </p:cNvPr>
          <p:cNvSpPr/>
          <p:nvPr/>
        </p:nvSpPr>
        <p:spPr>
          <a:xfrm>
            <a:off x="3241649" y="3764739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B2AFFC4C-B87F-4E7D-9052-97842F2B0681}"/>
              </a:ext>
            </a:extLst>
          </p:cNvPr>
          <p:cNvSpPr/>
          <p:nvPr/>
        </p:nvSpPr>
        <p:spPr>
          <a:xfrm>
            <a:off x="3241649" y="356235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0BAF0D80-2C9F-4864-88AD-2FB0A37C81CE}"/>
              </a:ext>
            </a:extLst>
          </p:cNvPr>
          <p:cNvSpPr/>
          <p:nvPr/>
        </p:nvSpPr>
        <p:spPr>
          <a:xfrm>
            <a:off x="3394049" y="3714755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A9E256C4-EDD4-4766-8B02-BB5A0D3C5668}"/>
              </a:ext>
            </a:extLst>
          </p:cNvPr>
          <p:cNvSpPr/>
          <p:nvPr/>
        </p:nvSpPr>
        <p:spPr>
          <a:xfrm>
            <a:off x="3182926" y="384967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891BFBA7-E8DD-43B9-AA1F-AAD9CC02E7E1}"/>
              </a:ext>
            </a:extLst>
          </p:cNvPr>
          <p:cNvSpPr/>
          <p:nvPr/>
        </p:nvSpPr>
        <p:spPr>
          <a:xfrm>
            <a:off x="3394049" y="3917139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B4A42817-5AE0-4D8C-81CB-21B22918FE83}"/>
              </a:ext>
            </a:extLst>
          </p:cNvPr>
          <p:cNvSpPr/>
          <p:nvPr/>
        </p:nvSpPr>
        <p:spPr>
          <a:xfrm>
            <a:off x="3412575" y="383221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2C559438-B2E0-4E7C-9658-6C88EBD7F4C0}"/>
              </a:ext>
            </a:extLst>
          </p:cNvPr>
          <p:cNvSpPr/>
          <p:nvPr/>
        </p:nvSpPr>
        <p:spPr>
          <a:xfrm>
            <a:off x="3327636" y="3764739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6EA10039-B9D6-4AE4-9B84-1CDA3B626D13}"/>
              </a:ext>
            </a:extLst>
          </p:cNvPr>
          <p:cNvSpPr/>
          <p:nvPr/>
        </p:nvSpPr>
        <p:spPr>
          <a:xfrm>
            <a:off x="3353852" y="411953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357FAF75-861C-4147-BD17-701FF591BA08}"/>
              </a:ext>
            </a:extLst>
          </p:cNvPr>
          <p:cNvSpPr/>
          <p:nvPr/>
        </p:nvSpPr>
        <p:spPr>
          <a:xfrm>
            <a:off x="3327636" y="396712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11DE7C6D-6316-4099-91C8-80E9BB2A828F}"/>
              </a:ext>
            </a:extLst>
          </p:cNvPr>
          <p:cNvSpPr/>
          <p:nvPr/>
        </p:nvSpPr>
        <p:spPr>
          <a:xfrm>
            <a:off x="3327636" y="3764739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BE99778E-16C8-43F4-8878-38D8DB3A54A3}"/>
              </a:ext>
            </a:extLst>
          </p:cNvPr>
          <p:cNvSpPr/>
          <p:nvPr/>
        </p:nvSpPr>
        <p:spPr>
          <a:xfrm>
            <a:off x="3480036" y="3917139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70C88AF3-BB88-46E4-9F0F-92675EB1E943}"/>
              </a:ext>
            </a:extLst>
          </p:cNvPr>
          <p:cNvSpPr/>
          <p:nvPr/>
        </p:nvSpPr>
        <p:spPr>
          <a:xfrm>
            <a:off x="3268913" y="405206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4BA7ED76-1FEC-4CC6-8BB1-68E73A623FF6}"/>
              </a:ext>
            </a:extLst>
          </p:cNvPr>
          <p:cNvSpPr/>
          <p:nvPr/>
        </p:nvSpPr>
        <p:spPr>
          <a:xfrm>
            <a:off x="3480036" y="411952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C575B9F9-7EB5-4238-B4B1-02DC0B02D9DC}"/>
              </a:ext>
            </a:extLst>
          </p:cNvPr>
          <p:cNvSpPr/>
          <p:nvPr/>
        </p:nvSpPr>
        <p:spPr>
          <a:xfrm>
            <a:off x="3551693" y="3752520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22D8F662-3E6E-48F6-8870-461DA369508D}"/>
              </a:ext>
            </a:extLst>
          </p:cNvPr>
          <p:cNvSpPr/>
          <p:nvPr/>
        </p:nvSpPr>
        <p:spPr>
          <a:xfrm>
            <a:off x="3466754" y="3685044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F82D8223-D2A8-4674-9522-FA6C2BFA1C82}"/>
              </a:ext>
            </a:extLst>
          </p:cNvPr>
          <p:cNvSpPr/>
          <p:nvPr/>
        </p:nvSpPr>
        <p:spPr>
          <a:xfrm>
            <a:off x="3492970" y="403984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0C7A67FF-0026-4E15-ADDA-0A65A8E77030}"/>
              </a:ext>
            </a:extLst>
          </p:cNvPr>
          <p:cNvSpPr/>
          <p:nvPr/>
        </p:nvSpPr>
        <p:spPr>
          <a:xfrm>
            <a:off x="3466754" y="388742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8DC90904-410A-471F-8D90-5D4D11CD3771}"/>
              </a:ext>
            </a:extLst>
          </p:cNvPr>
          <p:cNvSpPr/>
          <p:nvPr/>
        </p:nvSpPr>
        <p:spPr>
          <a:xfrm>
            <a:off x="3466754" y="3685044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54C6EEC9-20D0-4795-A073-A23889FE609A}"/>
              </a:ext>
            </a:extLst>
          </p:cNvPr>
          <p:cNvSpPr/>
          <p:nvPr/>
        </p:nvSpPr>
        <p:spPr>
          <a:xfrm>
            <a:off x="3619154" y="383744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BFC3CC5A-91CE-4106-9D39-959A9253808B}"/>
              </a:ext>
            </a:extLst>
          </p:cNvPr>
          <p:cNvSpPr/>
          <p:nvPr/>
        </p:nvSpPr>
        <p:spPr>
          <a:xfrm>
            <a:off x="3408031" y="397236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7018B4A2-0117-4DFC-A9B0-B5F2C10AE8E0}"/>
              </a:ext>
            </a:extLst>
          </p:cNvPr>
          <p:cNvSpPr/>
          <p:nvPr/>
        </p:nvSpPr>
        <p:spPr>
          <a:xfrm>
            <a:off x="3619154" y="403982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8C0FB3E6-217C-47BD-A0CC-D7DDC8F901D0}"/>
              </a:ext>
            </a:extLst>
          </p:cNvPr>
          <p:cNvSpPr/>
          <p:nvPr/>
        </p:nvSpPr>
        <p:spPr>
          <a:xfrm>
            <a:off x="3729960" y="3735028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55F914BA-42BA-4D43-8F64-01525E0F0AAB}"/>
              </a:ext>
            </a:extLst>
          </p:cNvPr>
          <p:cNvSpPr/>
          <p:nvPr/>
        </p:nvSpPr>
        <p:spPr>
          <a:xfrm>
            <a:off x="3645021" y="3667552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EC138061-E485-4881-AE22-2D1AD57B39C1}"/>
              </a:ext>
            </a:extLst>
          </p:cNvPr>
          <p:cNvSpPr/>
          <p:nvPr/>
        </p:nvSpPr>
        <p:spPr>
          <a:xfrm>
            <a:off x="3671237" y="402235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DAF00F40-2A01-4498-B241-C3ABAE3927D0}"/>
              </a:ext>
            </a:extLst>
          </p:cNvPr>
          <p:cNvSpPr/>
          <p:nvPr/>
        </p:nvSpPr>
        <p:spPr>
          <a:xfrm>
            <a:off x="3645021" y="386993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05E57790-1E2D-4F3A-81E8-30B3115E153E}"/>
              </a:ext>
            </a:extLst>
          </p:cNvPr>
          <p:cNvSpPr/>
          <p:nvPr/>
        </p:nvSpPr>
        <p:spPr>
          <a:xfrm>
            <a:off x="3645021" y="3667552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E09EDEB-0087-43E2-9AD3-54706BC87458}"/>
              </a:ext>
            </a:extLst>
          </p:cNvPr>
          <p:cNvSpPr/>
          <p:nvPr/>
        </p:nvSpPr>
        <p:spPr>
          <a:xfrm>
            <a:off x="3797421" y="381995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878681-4F63-458B-BFC7-3BBC9AD0D997}"/>
              </a:ext>
            </a:extLst>
          </p:cNvPr>
          <p:cNvSpPr/>
          <p:nvPr/>
        </p:nvSpPr>
        <p:spPr>
          <a:xfrm>
            <a:off x="3586298" y="395487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34D74621-DEA8-454D-9218-E0A81819B8D5}"/>
              </a:ext>
            </a:extLst>
          </p:cNvPr>
          <p:cNvSpPr/>
          <p:nvPr/>
        </p:nvSpPr>
        <p:spPr>
          <a:xfrm>
            <a:off x="3797421" y="402233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5F884331-337D-4C2E-B31A-A118ADA46761}"/>
              </a:ext>
            </a:extLst>
          </p:cNvPr>
          <p:cNvSpPr/>
          <p:nvPr/>
        </p:nvSpPr>
        <p:spPr>
          <a:xfrm>
            <a:off x="3815947" y="393741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BCF9D871-1529-464E-B685-59B2DEEE60F5}"/>
              </a:ext>
            </a:extLst>
          </p:cNvPr>
          <p:cNvSpPr/>
          <p:nvPr/>
        </p:nvSpPr>
        <p:spPr>
          <a:xfrm>
            <a:off x="3731008" y="386993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EC65E3C4-167C-4F9B-A092-864263DA425B}"/>
              </a:ext>
            </a:extLst>
          </p:cNvPr>
          <p:cNvSpPr/>
          <p:nvPr/>
        </p:nvSpPr>
        <p:spPr>
          <a:xfrm>
            <a:off x="3757224" y="422473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DF21C4AD-715A-41A6-B254-143865069C1A}"/>
              </a:ext>
            </a:extLst>
          </p:cNvPr>
          <p:cNvSpPr/>
          <p:nvPr/>
        </p:nvSpPr>
        <p:spPr>
          <a:xfrm>
            <a:off x="3731008" y="407232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C2D86461-3541-4ED6-BAF3-9BD73D790314}"/>
              </a:ext>
            </a:extLst>
          </p:cNvPr>
          <p:cNvSpPr/>
          <p:nvPr/>
        </p:nvSpPr>
        <p:spPr>
          <a:xfrm>
            <a:off x="3731008" y="386993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25AF711E-94DA-42E9-89F4-0277D85B2100}"/>
              </a:ext>
            </a:extLst>
          </p:cNvPr>
          <p:cNvSpPr/>
          <p:nvPr/>
        </p:nvSpPr>
        <p:spPr>
          <a:xfrm>
            <a:off x="3883408" y="402233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DC014E60-C359-4271-95BA-C5F788081400}"/>
              </a:ext>
            </a:extLst>
          </p:cNvPr>
          <p:cNvSpPr/>
          <p:nvPr/>
        </p:nvSpPr>
        <p:spPr>
          <a:xfrm>
            <a:off x="3672285" y="4157259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5475DE95-00CB-4FD7-A7AF-4E378A9CF49E}"/>
              </a:ext>
            </a:extLst>
          </p:cNvPr>
          <p:cNvSpPr/>
          <p:nvPr/>
        </p:nvSpPr>
        <p:spPr>
          <a:xfrm>
            <a:off x="3883408" y="422472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12227C6A-A425-4DBF-B92B-A509B78ECC47}"/>
              </a:ext>
            </a:extLst>
          </p:cNvPr>
          <p:cNvSpPr/>
          <p:nvPr/>
        </p:nvSpPr>
        <p:spPr>
          <a:xfrm>
            <a:off x="3386708" y="3387657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F481C493-898B-4F94-AC4A-EC553AC20BD0}"/>
              </a:ext>
            </a:extLst>
          </p:cNvPr>
          <p:cNvSpPr/>
          <p:nvPr/>
        </p:nvSpPr>
        <p:spPr>
          <a:xfrm>
            <a:off x="3301769" y="332018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1179C49C-5CDB-4DA8-AF51-587C7FFF1014}"/>
              </a:ext>
            </a:extLst>
          </p:cNvPr>
          <p:cNvSpPr/>
          <p:nvPr/>
        </p:nvSpPr>
        <p:spPr>
          <a:xfrm>
            <a:off x="3327985" y="3674980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ABDD6EC7-9BF8-4FCC-93AD-8F58AB27E6CD}"/>
              </a:ext>
            </a:extLst>
          </p:cNvPr>
          <p:cNvSpPr/>
          <p:nvPr/>
        </p:nvSpPr>
        <p:spPr>
          <a:xfrm>
            <a:off x="3301769" y="352256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B087CEE5-D4AE-40AA-918E-A5EB1AFB77E5}"/>
              </a:ext>
            </a:extLst>
          </p:cNvPr>
          <p:cNvSpPr/>
          <p:nvPr/>
        </p:nvSpPr>
        <p:spPr>
          <a:xfrm>
            <a:off x="3301769" y="332018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9EA6BB2C-2A9C-42A7-8E3A-95E38ACC7F34}"/>
              </a:ext>
            </a:extLst>
          </p:cNvPr>
          <p:cNvSpPr/>
          <p:nvPr/>
        </p:nvSpPr>
        <p:spPr>
          <a:xfrm>
            <a:off x="3454169" y="3472581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0721F137-13BB-4647-86B5-F5C9B7426B76}"/>
              </a:ext>
            </a:extLst>
          </p:cNvPr>
          <p:cNvSpPr/>
          <p:nvPr/>
        </p:nvSpPr>
        <p:spPr>
          <a:xfrm>
            <a:off x="3243046" y="360750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59D78D9A-1A9A-4676-8498-0EB83A38E53F}"/>
              </a:ext>
            </a:extLst>
          </p:cNvPr>
          <p:cNvSpPr/>
          <p:nvPr/>
        </p:nvSpPr>
        <p:spPr>
          <a:xfrm>
            <a:off x="3454169" y="3674965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B528B66F-C219-41C9-A23B-84A0D14F88F0}"/>
              </a:ext>
            </a:extLst>
          </p:cNvPr>
          <p:cNvSpPr/>
          <p:nvPr/>
        </p:nvSpPr>
        <p:spPr>
          <a:xfrm>
            <a:off x="3564975" y="3370165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31CFE2DC-C6B9-43E0-A2CB-E2F1422004AA}"/>
              </a:ext>
            </a:extLst>
          </p:cNvPr>
          <p:cNvSpPr/>
          <p:nvPr/>
        </p:nvSpPr>
        <p:spPr>
          <a:xfrm>
            <a:off x="3480036" y="3302689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8A5186A0-A87C-4444-B93C-8F82E0D66565}"/>
              </a:ext>
            </a:extLst>
          </p:cNvPr>
          <p:cNvSpPr/>
          <p:nvPr/>
        </p:nvSpPr>
        <p:spPr>
          <a:xfrm>
            <a:off x="3506252" y="3657488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A2C90ED3-CB42-4F5E-B42F-008C7DCFB4BA}"/>
              </a:ext>
            </a:extLst>
          </p:cNvPr>
          <p:cNvSpPr/>
          <p:nvPr/>
        </p:nvSpPr>
        <p:spPr>
          <a:xfrm>
            <a:off x="3480036" y="3505073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C00CC86B-3F6A-4178-83A5-31CA0429882C}"/>
              </a:ext>
            </a:extLst>
          </p:cNvPr>
          <p:cNvSpPr/>
          <p:nvPr/>
        </p:nvSpPr>
        <p:spPr>
          <a:xfrm>
            <a:off x="3480036" y="3302689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DA52E2AD-7198-4E47-B804-E46DC5D6F3FE}"/>
              </a:ext>
            </a:extLst>
          </p:cNvPr>
          <p:cNvSpPr/>
          <p:nvPr/>
        </p:nvSpPr>
        <p:spPr>
          <a:xfrm>
            <a:off x="3632436" y="3455089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482973D7-65DC-48DA-A4FF-1F8708778FCC}"/>
              </a:ext>
            </a:extLst>
          </p:cNvPr>
          <p:cNvSpPr/>
          <p:nvPr/>
        </p:nvSpPr>
        <p:spPr>
          <a:xfrm>
            <a:off x="3421313" y="3590012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A13BC94A-FAB7-4383-9050-D55BD7573D37}"/>
              </a:ext>
            </a:extLst>
          </p:cNvPr>
          <p:cNvSpPr/>
          <p:nvPr/>
        </p:nvSpPr>
        <p:spPr>
          <a:xfrm>
            <a:off x="3632436" y="3657473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CD1D7225-D746-4449-A10B-685662B713AB}"/>
              </a:ext>
            </a:extLst>
          </p:cNvPr>
          <p:cNvSpPr/>
          <p:nvPr/>
        </p:nvSpPr>
        <p:spPr>
          <a:xfrm>
            <a:off x="3650962" y="3572549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E1A59B7E-460E-48B5-9888-72AE90D171F3}"/>
              </a:ext>
            </a:extLst>
          </p:cNvPr>
          <p:cNvSpPr/>
          <p:nvPr/>
        </p:nvSpPr>
        <p:spPr>
          <a:xfrm>
            <a:off x="3566023" y="3505073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C5E045B4-6B56-4161-BDAA-0F3ED641FA1A}"/>
              </a:ext>
            </a:extLst>
          </p:cNvPr>
          <p:cNvSpPr/>
          <p:nvPr/>
        </p:nvSpPr>
        <p:spPr>
          <a:xfrm>
            <a:off x="3592239" y="385987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413273A5-80E2-4765-9C03-6710350B8866}"/>
              </a:ext>
            </a:extLst>
          </p:cNvPr>
          <p:cNvSpPr/>
          <p:nvPr/>
        </p:nvSpPr>
        <p:spPr>
          <a:xfrm>
            <a:off x="3566023" y="3707457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EC929A2B-1D8A-40BF-ABEC-D179F2CCA4C4}"/>
              </a:ext>
            </a:extLst>
          </p:cNvPr>
          <p:cNvSpPr/>
          <p:nvPr/>
        </p:nvSpPr>
        <p:spPr>
          <a:xfrm>
            <a:off x="3566023" y="3505073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8E236E72-E741-44DF-BABC-840E57114280}"/>
              </a:ext>
            </a:extLst>
          </p:cNvPr>
          <p:cNvSpPr/>
          <p:nvPr/>
        </p:nvSpPr>
        <p:spPr>
          <a:xfrm>
            <a:off x="3718423" y="3657473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04DC87D2-E612-4392-9021-FBD98FF783A4}"/>
              </a:ext>
            </a:extLst>
          </p:cNvPr>
          <p:cNvSpPr/>
          <p:nvPr/>
        </p:nvSpPr>
        <p:spPr>
          <a:xfrm>
            <a:off x="3507300" y="3792396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7EE8E6C4-1C61-4ABF-BD07-2EE473BCF8DC}"/>
              </a:ext>
            </a:extLst>
          </p:cNvPr>
          <p:cNvSpPr/>
          <p:nvPr/>
        </p:nvSpPr>
        <p:spPr>
          <a:xfrm>
            <a:off x="3718423" y="385985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0F0CE05E-18BC-487C-976A-E443D9BA1914}"/>
              </a:ext>
            </a:extLst>
          </p:cNvPr>
          <p:cNvSpPr/>
          <p:nvPr/>
        </p:nvSpPr>
        <p:spPr>
          <a:xfrm>
            <a:off x="3382867" y="385434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34C17D92-260D-4943-97E7-5541924DC9C9}"/>
              </a:ext>
            </a:extLst>
          </p:cNvPr>
          <p:cNvSpPr/>
          <p:nvPr/>
        </p:nvSpPr>
        <p:spPr>
          <a:xfrm>
            <a:off x="3324144" y="414166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>
            <a:extLst>
              <a:ext uri="{FF2B5EF4-FFF2-40B4-BE49-F238E27FC236}">
                <a16:creationId xmlns:a16="http://schemas.microsoft.com/office/drawing/2014/main" id="{A003B5EE-8560-4303-813D-377AE598030F}"/>
              </a:ext>
            </a:extLst>
          </p:cNvPr>
          <p:cNvSpPr/>
          <p:nvPr/>
        </p:nvSpPr>
        <p:spPr>
          <a:xfrm>
            <a:off x="3297928" y="398924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AE04AF62-5CB2-4D6C-8408-7C5F5B9681BB}"/>
              </a:ext>
            </a:extLst>
          </p:cNvPr>
          <p:cNvSpPr/>
          <p:nvPr/>
        </p:nvSpPr>
        <p:spPr>
          <a:xfrm>
            <a:off x="3450328" y="393926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D0345E14-7A3E-4A15-B2C6-816E838D20A6}"/>
              </a:ext>
            </a:extLst>
          </p:cNvPr>
          <p:cNvSpPr/>
          <p:nvPr/>
        </p:nvSpPr>
        <p:spPr>
          <a:xfrm>
            <a:off x="3239205" y="407418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34C27D2E-43BF-4C17-8C56-95C2A16D995F}"/>
              </a:ext>
            </a:extLst>
          </p:cNvPr>
          <p:cNvSpPr/>
          <p:nvPr/>
        </p:nvSpPr>
        <p:spPr>
          <a:xfrm>
            <a:off x="3450328" y="414164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E935ECB6-D452-4251-895D-DEFEFEC111D7}"/>
              </a:ext>
            </a:extLst>
          </p:cNvPr>
          <p:cNvSpPr/>
          <p:nvPr/>
        </p:nvSpPr>
        <p:spPr>
          <a:xfrm>
            <a:off x="3561134" y="383684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A39C25C3-FFD5-4E4A-AD25-9A2E91656FD1}"/>
              </a:ext>
            </a:extLst>
          </p:cNvPr>
          <p:cNvSpPr/>
          <p:nvPr/>
        </p:nvSpPr>
        <p:spPr>
          <a:xfrm>
            <a:off x="3502411" y="412417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CD1EDFB4-7A9F-4EEB-B629-832EB831D9D4}"/>
              </a:ext>
            </a:extLst>
          </p:cNvPr>
          <p:cNvSpPr/>
          <p:nvPr/>
        </p:nvSpPr>
        <p:spPr>
          <a:xfrm>
            <a:off x="3476195" y="397175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01F6F2D-9B83-470A-BB25-D4DC3DEA9364}"/>
              </a:ext>
            </a:extLst>
          </p:cNvPr>
          <p:cNvSpPr/>
          <p:nvPr/>
        </p:nvSpPr>
        <p:spPr>
          <a:xfrm>
            <a:off x="3628595" y="392177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C629CE34-5EDC-4379-9A4C-27D5F758257D}"/>
              </a:ext>
            </a:extLst>
          </p:cNvPr>
          <p:cNvSpPr/>
          <p:nvPr/>
        </p:nvSpPr>
        <p:spPr>
          <a:xfrm>
            <a:off x="3417472" y="405669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89824317-470C-43C7-82F3-876BA580CC51}"/>
              </a:ext>
            </a:extLst>
          </p:cNvPr>
          <p:cNvSpPr/>
          <p:nvPr/>
        </p:nvSpPr>
        <p:spPr>
          <a:xfrm>
            <a:off x="3628595" y="412415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DACDD2F5-CB67-4375-A326-D7E59C461C10}"/>
              </a:ext>
            </a:extLst>
          </p:cNvPr>
          <p:cNvSpPr/>
          <p:nvPr/>
        </p:nvSpPr>
        <p:spPr>
          <a:xfrm>
            <a:off x="3647121" y="403923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46BC63B9-1C72-4E23-9F5D-67100CEF6F61}"/>
              </a:ext>
            </a:extLst>
          </p:cNvPr>
          <p:cNvSpPr/>
          <p:nvPr/>
        </p:nvSpPr>
        <p:spPr>
          <a:xfrm>
            <a:off x="3562182" y="397175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149BE471-061B-465A-ACA6-B66435ED6A26}"/>
              </a:ext>
            </a:extLst>
          </p:cNvPr>
          <p:cNvSpPr/>
          <p:nvPr/>
        </p:nvSpPr>
        <p:spPr>
          <a:xfrm>
            <a:off x="3588398" y="4326555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A37B899E-94DB-45F9-A38B-3B070EB07F63}"/>
              </a:ext>
            </a:extLst>
          </p:cNvPr>
          <p:cNvSpPr/>
          <p:nvPr/>
        </p:nvSpPr>
        <p:spPr>
          <a:xfrm>
            <a:off x="3562182" y="417414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490B0647-90B0-4512-98DF-28B1FDE014AC}"/>
              </a:ext>
            </a:extLst>
          </p:cNvPr>
          <p:cNvSpPr/>
          <p:nvPr/>
        </p:nvSpPr>
        <p:spPr>
          <a:xfrm>
            <a:off x="3562182" y="397175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AC9FF0CB-E01B-4DE2-AA5B-C563468A7EAF}"/>
              </a:ext>
            </a:extLst>
          </p:cNvPr>
          <p:cNvSpPr/>
          <p:nvPr/>
        </p:nvSpPr>
        <p:spPr>
          <a:xfrm>
            <a:off x="3714582" y="412415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369C174F-A031-413B-BDCE-CD9BFAEC5A9A}"/>
              </a:ext>
            </a:extLst>
          </p:cNvPr>
          <p:cNvSpPr/>
          <p:nvPr/>
        </p:nvSpPr>
        <p:spPr>
          <a:xfrm>
            <a:off x="3503459" y="4259079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E8CB42A1-68F9-48D4-A5CE-8CC7D7D5D604}"/>
              </a:ext>
            </a:extLst>
          </p:cNvPr>
          <p:cNvSpPr/>
          <p:nvPr/>
        </p:nvSpPr>
        <p:spPr>
          <a:xfrm>
            <a:off x="3714582" y="4326540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F85901E1-7495-40CB-BB79-7422E3499341}"/>
              </a:ext>
            </a:extLst>
          </p:cNvPr>
          <p:cNvSpPr/>
          <p:nvPr/>
        </p:nvSpPr>
        <p:spPr>
          <a:xfrm>
            <a:off x="3296880" y="426640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0BA9F24A-892A-43B9-8341-08769C8E1AD8}"/>
              </a:ext>
            </a:extLst>
          </p:cNvPr>
          <p:cNvSpPr/>
          <p:nvPr/>
        </p:nvSpPr>
        <p:spPr>
          <a:xfrm>
            <a:off x="3211941" y="419893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48F6318B-6A24-4479-A061-1E78F89409E9}"/>
              </a:ext>
            </a:extLst>
          </p:cNvPr>
          <p:cNvSpPr/>
          <p:nvPr/>
        </p:nvSpPr>
        <p:spPr>
          <a:xfrm>
            <a:off x="3238157" y="4553729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740C811B-2BA2-4F07-ABF7-063AD0F1AF74}"/>
              </a:ext>
            </a:extLst>
          </p:cNvPr>
          <p:cNvSpPr/>
          <p:nvPr/>
        </p:nvSpPr>
        <p:spPr>
          <a:xfrm>
            <a:off x="3211941" y="440131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189EA960-1855-4303-9966-E0A7ECE696AD}"/>
              </a:ext>
            </a:extLst>
          </p:cNvPr>
          <p:cNvSpPr/>
          <p:nvPr/>
        </p:nvSpPr>
        <p:spPr>
          <a:xfrm>
            <a:off x="3211941" y="419893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E8D52E89-6BFA-421B-A43D-6B7A0E15620D}"/>
              </a:ext>
            </a:extLst>
          </p:cNvPr>
          <p:cNvSpPr/>
          <p:nvPr/>
        </p:nvSpPr>
        <p:spPr>
          <a:xfrm>
            <a:off x="3364341" y="435133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CC4FB665-B166-4EE1-A4FF-00E8ABB5B264}"/>
              </a:ext>
            </a:extLst>
          </p:cNvPr>
          <p:cNvSpPr/>
          <p:nvPr/>
        </p:nvSpPr>
        <p:spPr>
          <a:xfrm>
            <a:off x="3153218" y="448625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FCB0C4A4-5941-4E01-A723-CE854747D24F}"/>
              </a:ext>
            </a:extLst>
          </p:cNvPr>
          <p:cNvSpPr/>
          <p:nvPr/>
        </p:nvSpPr>
        <p:spPr>
          <a:xfrm>
            <a:off x="3364341" y="455371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32255DB4-2C81-4B22-92DE-917520648670}"/>
              </a:ext>
            </a:extLst>
          </p:cNvPr>
          <p:cNvSpPr/>
          <p:nvPr/>
        </p:nvSpPr>
        <p:spPr>
          <a:xfrm>
            <a:off x="3475147" y="424891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A5499424-568A-43E9-9ADF-39EB9A85E1EB}"/>
              </a:ext>
            </a:extLst>
          </p:cNvPr>
          <p:cNvSpPr/>
          <p:nvPr/>
        </p:nvSpPr>
        <p:spPr>
          <a:xfrm>
            <a:off x="3390208" y="418143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9302170D-725D-4DAB-8C36-86C5162ED771}"/>
              </a:ext>
            </a:extLst>
          </p:cNvPr>
          <p:cNvSpPr/>
          <p:nvPr/>
        </p:nvSpPr>
        <p:spPr>
          <a:xfrm>
            <a:off x="3416424" y="453623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3B9F4701-9124-4BE2-9E1E-F61989184F8C}"/>
              </a:ext>
            </a:extLst>
          </p:cNvPr>
          <p:cNvSpPr/>
          <p:nvPr/>
        </p:nvSpPr>
        <p:spPr>
          <a:xfrm>
            <a:off x="3390208" y="438382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CB122723-3F15-41CF-92C4-3E9AA7B95F75}"/>
              </a:ext>
            </a:extLst>
          </p:cNvPr>
          <p:cNvSpPr/>
          <p:nvPr/>
        </p:nvSpPr>
        <p:spPr>
          <a:xfrm>
            <a:off x="3390208" y="418143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28CEA3FD-A3B9-434B-9650-83E7CB6745ED}"/>
              </a:ext>
            </a:extLst>
          </p:cNvPr>
          <p:cNvSpPr/>
          <p:nvPr/>
        </p:nvSpPr>
        <p:spPr>
          <a:xfrm>
            <a:off x="3542608" y="433383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>
            <a:extLst>
              <a:ext uri="{FF2B5EF4-FFF2-40B4-BE49-F238E27FC236}">
                <a16:creationId xmlns:a16="http://schemas.microsoft.com/office/drawing/2014/main" id="{6E35128C-EB19-416D-AD39-DD4C59A91873}"/>
              </a:ext>
            </a:extLst>
          </p:cNvPr>
          <p:cNvSpPr/>
          <p:nvPr/>
        </p:nvSpPr>
        <p:spPr>
          <a:xfrm>
            <a:off x="3331485" y="446876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76DF218B-E598-49F0-A586-3BEB926B757D}"/>
              </a:ext>
            </a:extLst>
          </p:cNvPr>
          <p:cNvSpPr/>
          <p:nvPr/>
        </p:nvSpPr>
        <p:spPr>
          <a:xfrm>
            <a:off x="3542608" y="453622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B9EB91A2-8E21-4A45-ABEE-E61288925E23}"/>
              </a:ext>
            </a:extLst>
          </p:cNvPr>
          <p:cNvSpPr/>
          <p:nvPr/>
        </p:nvSpPr>
        <p:spPr>
          <a:xfrm>
            <a:off x="3561134" y="445129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4E782C68-CFC7-41B7-AE3B-F3D336073921}"/>
              </a:ext>
            </a:extLst>
          </p:cNvPr>
          <p:cNvSpPr/>
          <p:nvPr/>
        </p:nvSpPr>
        <p:spPr>
          <a:xfrm>
            <a:off x="3476195" y="438382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3062D97A-9B19-4BC3-9220-3A34326137CE}"/>
              </a:ext>
            </a:extLst>
          </p:cNvPr>
          <p:cNvSpPr/>
          <p:nvPr/>
        </p:nvSpPr>
        <p:spPr>
          <a:xfrm>
            <a:off x="3502411" y="473862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A814B02A-F35A-43BB-B28A-93A06861D2F9}"/>
              </a:ext>
            </a:extLst>
          </p:cNvPr>
          <p:cNvSpPr/>
          <p:nvPr/>
        </p:nvSpPr>
        <p:spPr>
          <a:xfrm>
            <a:off x="3476195" y="458620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BCD7F616-538E-4B50-917B-36A3F0186F08}"/>
              </a:ext>
            </a:extLst>
          </p:cNvPr>
          <p:cNvSpPr/>
          <p:nvPr/>
        </p:nvSpPr>
        <p:spPr>
          <a:xfrm>
            <a:off x="3476195" y="438382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198A6075-2111-4E3C-AC0C-32DF7B1C50AD}"/>
              </a:ext>
            </a:extLst>
          </p:cNvPr>
          <p:cNvSpPr/>
          <p:nvPr/>
        </p:nvSpPr>
        <p:spPr>
          <a:xfrm>
            <a:off x="3628595" y="4536222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B0BF5D0E-0938-4349-9EF3-C5E8C31DBFFD}"/>
              </a:ext>
            </a:extLst>
          </p:cNvPr>
          <p:cNvSpPr/>
          <p:nvPr/>
        </p:nvSpPr>
        <p:spPr>
          <a:xfrm>
            <a:off x="3417472" y="467114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BE032212-A741-427E-9148-667F06A9ACAE}"/>
              </a:ext>
            </a:extLst>
          </p:cNvPr>
          <p:cNvSpPr/>
          <p:nvPr/>
        </p:nvSpPr>
        <p:spPr>
          <a:xfrm>
            <a:off x="3628595" y="4738606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C6D5AA3E-E90C-4821-AAEA-02121C4C2882}"/>
              </a:ext>
            </a:extLst>
          </p:cNvPr>
          <p:cNvSpPr/>
          <p:nvPr/>
        </p:nvSpPr>
        <p:spPr>
          <a:xfrm>
            <a:off x="3700252" y="4371603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561FCD52-A1A6-4E12-A183-B7E9AA73671A}"/>
              </a:ext>
            </a:extLst>
          </p:cNvPr>
          <p:cNvSpPr/>
          <p:nvPr/>
        </p:nvSpPr>
        <p:spPr>
          <a:xfrm>
            <a:off x="3615313" y="4304127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98EC1C7A-7911-4D11-85A6-F28FE665DE34}"/>
              </a:ext>
            </a:extLst>
          </p:cNvPr>
          <p:cNvSpPr/>
          <p:nvPr/>
        </p:nvSpPr>
        <p:spPr>
          <a:xfrm>
            <a:off x="3641529" y="4658926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1602BB77-BC34-4BB9-AB1B-BCB01A276C53}"/>
              </a:ext>
            </a:extLst>
          </p:cNvPr>
          <p:cNvSpPr/>
          <p:nvPr/>
        </p:nvSpPr>
        <p:spPr>
          <a:xfrm>
            <a:off x="3615313" y="4506511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>
            <a:extLst>
              <a:ext uri="{FF2B5EF4-FFF2-40B4-BE49-F238E27FC236}">
                <a16:creationId xmlns:a16="http://schemas.microsoft.com/office/drawing/2014/main" id="{0296EC4B-2870-4FA4-B1BF-9E508B4E0B6C}"/>
              </a:ext>
            </a:extLst>
          </p:cNvPr>
          <p:cNvSpPr/>
          <p:nvPr/>
        </p:nvSpPr>
        <p:spPr>
          <a:xfrm>
            <a:off x="3615313" y="4304127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>
            <a:extLst>
              <a:ext uri="{FF2B5EF4-FFF2-40B4-BE49-F238E27FC236}">
                <a16:creationId xmlns:a16="http://schemas.microsoft.com/office/drawing/2014/main" id="{D61101C5-D5DD-4D72-9566-E5B9E5EDC5EC}"/>
              </a:ext>
            </a:extLst>
          </p:cNvPr>
          <p:cNvSpPr/>
          <p:nvPr/>
        </p:nvSpPr>
        <p:spPr>
          <a:xfrm>
            <a:off x="3767713" y="4456527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椭圆 273">
            <a:extLst>
              <a:ext uri="{FF2B5EF4-FFF2-40B4-BE49-F238E27FC236}">
                <a16:creationId xmlns:a16="http://schemas.microsoft.com/office/drawing/2014/main" id="{0C21D248-EA1B-41E6-B88A-3A6955AD8986}"/>
              </a:ext>
            </a:extLst>
          </p:cNvPr>
          <p:cNvSpPr/>
          <p:nvPr/>
        </p:nvSpPr>
        <p:spPr>
          <a:xfrm>
            <a:off x="3556590" y="459145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椭圆 274">
            <a:extLst>
              <a:ext uri="{FF2B5EF4-FFF2-40B4-BE49-F238E27FC236}">
                <a16:creationId xmlns:a16="http://schemas.microsoft.com/office/drawing/2014/main" id="{2586D456-23E6-443D-B110-86A0A9268D66}"/>
              </a:ext>
            </a:extLst>
          </p:cNvPr>
          <p:cNvSpPr/>
          <p:nvPr/>
        </p:nvSpPr>
        <p:spPr>
          <a:xfrm>
            <a:off x="3767713" y="4658911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>
            <a:extLst>
              <a:ext uri="{FF2B5EF4-FFF2-40B4-BE49-F238E27FC236}">
                <a16:creationId xmlns:a16="http://schemas.microsoft.com/office/drawing/2014/main" id="{DA86B7D4-0B26-43D1-8C1E-B90B93858308}"/>
              </a:ext>
            </a:extLst>
          </p:cNvPr>
          <p:cNvSpPr/>
          <p:nvPr/>
        </p:nvSpPr>
        <p:spPr>
          <a:xfrm>
            <a:off x="3878519" y="4354111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>
            <a:extLst>
              <a:ext uri="{FF2B5EF4-FFF2-40B4-BE49-F238E27FC236}">
                <a16:creationId xmlns:a16="http://schemas.microsoft.com/office/drawing/2014/main" id="{C27C2850-21E6-4C60-8EC3-5025FB15C01D}"/>
              </a:ext>
            </a:extLst>
          </p:cNvPr>
          <p:cNvSpPr/>
          <p:nvPr/>
        </p:nvSpPr>
        <p:spPr>
          <a:xfrm>
            <a:off x="3793580" y="428663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87C827C9-E2DF-4495-A95C-E7D49638D29E}"/>
              </a:ext>
            </a:extLst>
          </p:cNvPr>
          <p:cNvSpPr/>
          <p:nvPr/>
        </p:nvSpPr>
        <p:spPr>
          <a:xfrm>
            <a:off x="3819796" y="4641434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06566015-337A-4F10-828A-D380934545F9}"/>
              </a:ext>
            </a:extLst>
          </p:cNvPr>
          <p:cNvSpPr/>
          <p:nvPr/>
        </p:nvSpPr>
        <p:spPr>
          <a:xfrm>
            <a:off x="3793580" y="4489019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74CD804B-980A-4F79-9612-B291295F26B2}"/>
              </a:ext>
            </a:extLst>
          </p:cNvPr>
          <p:cNvSpPr/>
          <p:nvPr/>
        </p:nvSpPr>
        <p:spPr>
          <a:xfrm>
            <a:off x="3793580" y="428663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A231FE24-A68F-43F4-8D96-7DEAD3A7D5A6}"/>
              </a:ext>
            </a:extLst>
          </p:cNvPr>
          <p:cNvSpPr/>
          <p:nvPr/>
        </p:nvSpPr>
        <p:spPr>
          <a:xfrm>
            <a:off x="3945980" y="4439035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C685016D-EA41-49E4-A067-FE66EA9B129A}"/>
              </a:ext>
            </a:extLst>
          </p:cNvPr>
          <p:cNvSpPr/>
          <p:nvPr/>
        </p:nvSpPr>
        <p:spPr>
          <a:xfrm>
            <a:off x="3734857" y="4573958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29BCF3A4-5FE6-42DE-B9D9-9FAFC1D9631A}"/>
              </a:ext>
            </a:extLst>
          </p:cNvPr>
          <p:cNvSpPr/>
          <p:nvPr/>
        </p:nvSpPr>
        <p:spPr>
          <a:xfrm>
            <a:off x="3945980" y="4641419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椭圆 283">
            <a:extLst>
              <a:ext uri="{FF2B5EF4-FFF2-40B4-BE49-F238E27FC236}">
                <a16:creationId xmlns:a16="http://schemas.microsoft.com/office/drawing/2014/main" id="{8D2C4E26-386F-4E5E-8F86-D212180312FB}"/>
              </a:ext>
            </a:extLst>
          </p:cNvPr>
          <p:cNvSpPr/>
          <p:nvPr/>
        </p:nvSpPr>
        <p:spPr>
          <a:xfrm>
            <a:off x="3964506" y="4556495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椭圆 284">
            <a:extLst>
              <a:ext uri="{FF2B5EF4-FFF2-40B4-BE49-F238E27FC236}">
                <a16:creationId xmlns:a16="http://schemas.microsoft.com/office/drawing/2014/main" id="{5F6ED3C0-6C04-4A23-AB83-DE0828DBB5F5}"/>
              </a:ext>
            </a:extLst>
          </p:cNvPr>
          <p:cNvSpPr/>
          <p:nvPr/>
        </p:nvSpPr>
        <p:spPr>
          <a:xfrm>
            <a:off x="3879567" y="4489019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椭圆 285">
            <a:extLst>
              <a:ext uri="{FF2B5EF4-FFF2-40B4-BE49-F238E27FC236}">
                <a16:creationId xmlns:a16="http://schemas.microsoft.com/office/drawing/2014/main" id="{2A9FA7A8-02EA-4B3F-A477-FBE8F38D34CE}"/>
              </a:ext>
            </a:extLst>
          </p:cNvPr>
          <p:cNvSpPr/>
          <p:nvPr/>
        </p:nvSpPr>
        <p:spPr>
          <a:xfrm>
            <a:off x="3905783" y="4843818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椭圆 286">
            <a:extLst>
              <a:ext uri="{FF2B5EF4-FFF2-40B4-BE49-F238E27FC236}">
                <a16:creationId xmlns:a16="http://schemas.microsoft.com/office/drawing/2014/main" id="{A539CA8C-9D1C-4523-885D-FB406D5614D9}"/>
              </a:ext>
            </a:extLst>
          </p:cNvPr>
          <p:cNvSpPr/>
          <p:nvPr/>
        </p:nvSpPr>
        <p:spPr>
          <a:xfrm>
            <a:off x="3879567" y="4691403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椭圆 287">
            <a:extLst>
              <a:ext uri="{FF2B5EF4-FFF2-40B4-BE49-F238E27FC236}">
                <a16:creationId xmlns:a16="http://schemas.microsoft.com/office/drawing/2014/main" id="{E040AC14-6DB6-4CBF-8055-1B284FB9747F}"/>
              </a:ext>
            </a:extLst>
          </p:cNvPr>
          <p:cNvSpPr/>
          <p:nvPr/>
        </p:nvSpPr>
        <p:spPr>
          <a:xfrm>
            <a:off x="3879567" y="4489019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椭圆 288">
            <a:extLst>
              <a:ext uri="{FF2B5EF4-FFF2-40B4-BE49-F238E27FC236}">
                <a16:creationId xmlns:a16="http://schemas.microsoft.com/office/drawing/2014/main" id="{42FF202E-680B-44D1-B0D9-CF9EF5F91FBF}"/>
              </a:ext>
            </a:extLst>
          </p:cNvPr>
          <p:cNvSpPr/>
          <p:nvPr/>
        </p:nvSpPr>
        <p:spPr>
          <a:xfrm>
            <a:off x="4031967" y="4641419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椭圆 289">
            <a:extLst>
              <a:ext uri="{FF2B5EF4-FFF2-40B4-BE49-F238E27FC236}">
                <a16:creationId xmlns:a16="http://schemas.microsoft.com/office/drawing/2014/main" id="{7136B90D-1EE0-4CE7-970F-BCE6D8B56F12}"/>
              </a:ext>
            </a:extLst>
          </p:cNvPr>
          <p:cNvSpPr/>
          <p:nvPr/>
        </p:nvSpPr>
        <p:spPr>
          <a:xfrm>
            <a:off x="3820844" y="4776342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椭圆 290">
            <a:extLst>
              <a:ext uri="{FF2B5EF4-FFF2-40B4-BE49-F238E27FC236}">
                <a16:creationId xmlns:a16="http://schemas.microsoft.com/office/drawing/2014/main" id="{17991D5D-23A0-4C19-A756-84A7393B6A88}"/>
              </a:ext>
            </a:extLst>
          </p:cNvPr>
          <p:cNvSpPr/>
          <p:nvPr/>
        </p:nvSpPr>
        <p:spPr>
          <a:xfrm>
            <a:off x="4031967" y="4843803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C01B4A62-C9C9-4077-A393-BA91903CA7B0}"/>
              </a:ext>
            </a:extLst>
          </p:cNvPr>
          <p:cNvSpPr/>
          <p:nvPr/>
        </p:nvSpPr>
        <p:spPr>
          <a:xfrm>
            <a:off x="3535267" y="4006740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椭圆 292">
            <a:extLst>
              <a:ext uri="{FF2B5EF4-FFF2-40B4-BE49-F238E27FC236}">
                <a16:creationId xmlns:a16="http://schemas.microsoft.com/office/drawing/2014/main" id="{1E38DF32-10D3-442C-952F-D9DDDF354F0C}"/>
              </a:ext>
            </a:extLst>
          </p:cNvPr>
          <p:cNvSpPr/>
          <p:nvPr/>
        </p:nvSpPr>
        <p:spPr>
          <a:xfrm>
            <a:off x="3450328" y="393926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6FD24B2A-5E6D-4BDC-B7D4-F084DFEA400D}"/>
              </a:ext>
            </a:extLst>
          </p:cNvPr>
          <p:cNvSpPr/>
          <p:nvPr/>
        </p:nvSpPr>
        <p:spPr>
          <a:xfrm>
            <a:off x="3476544" y="4294063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B5AE8739-527B-4056-B367-04150FBFFFB0}"/>
              </a:ext>
            </a:extLst>
          </p:cNvPr>
          <p:cNvSpPr/>
          <p:nvPr/>
        </p:nvSpPr>
        <p:spPr>
          <a:xfrm>
            <a:off x="3450328" y="414164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椭圆 295">
            <a:extLst>
              <a:ext uri="{FF2B5EF4-FFF2-40B4-BE49-F238E27FC236}">
                <a16:creationId xmlns:a16="http://schemas.microsoft.com/office/drawing/2014/main" id="{D6C4E23B-E846-4AB5-91FC-DDC9ECE2EE99}"/>
              </a:ext>
            </a:extLst>
          </p:cNvPr>
          <p:cNvSpPr/>
          <p:nvPr/>
        </p:nvSpPr>
        <p:spPr>
          <a:xfrm>
            <a:off x="3450328" y="393926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椭圆 296">
            <a:extLst>
              <a:ext uri="{FF2B5EF4-FFF2-40B4-BE49-F238E27FC236}">
                <a16:creationId xmlns:a16="http://schemas.microsoft.com/office/drawing/2014/main" id="{CB8ECBBB-47D3-437B-9D01-F641B9FD137D}"/>
              </a:ext>
            </a:extLst>
          </p:cNvPr>
          <p:cNvSpPr/>
          <p:nvPr/>
        </p:nvSpPr>
        <p:spPr>
          <a:xfrm>
            <a:off x="3602728" y="4091664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椭圆 297">
            <a:extLst>
              <a:ext uri="{FF2B5EF4-FFF2-40B4-BE49-F238E27FC236}">
                <a16:creationId xmlns:a16="http://schemas.microsoft.com/office/drawing/2014/main" id="{7A5568D3-1045-4B0B-903F-41E4F41F38EC}"/>
              </a:ext>
            </a:extLst>
          </p:cNvPr>
          <p:cNvSpPr/>
          <p:nvPr/>
        </p:nvSpPr>
        <p:spPr>
          <a:xfrm>
            <a:off x="3391605" y="4226587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椭圆 298">
            <a:extLst>
              <a:ext uri="{FF2B5EF4-FFF2-40B4-BE49-F238E27FC236}">
                <a16:creationId xmlns:a16="http://schemas.microsoft.com/office/drawing/2014/main" id="{4630BDDB-B862-47F0-8204-BE08839A5C99}"/>
              </a:ext>
            </a:extLst>
          </p:cNvPr>
          <p:cNvSpPr/>
          <p:nvPr/>
        </p:nvSpPr>
        <p:spPr>
          <a:xfrm>
            <a:off x="3602728" y="429404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6CDC8CE4-3883-424C-8F0F-E2C445C188B1}"/>
              </a:ext>
            </a:extLst>
          </p:cNvPr>
          <p:cNvSpPr/>
          <p:nvPr/>
        </p:nvSpPr>
        <p:spPr>
          <a:xfrm>
            <a:off x="3713534" y="3989248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椭圆 300">
            <a:extLst>
              <a:ext uri="{FF2B5EF4-FFF2-40B4-BE49-F238E27FC236}">
                <a16:creationId xmlns:a16="http://schemas.microsoft.com/office/drawing/2014/main" id="{48714B52-D054-4BE2-9A81-8B9C2A787AD0}"/>
              </a:ext>
            </a:extLst>
          </p:cNvPr>
          <p:cNvSpPr/>
          <p:nvPr/>
        </p:nvSpPr>
        <p:spPr>
          <a:xfrm>
            <a:off x="3628595" y="392177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7D95A554-4279-4FE7-A1F2-1C9D11446254}"/>
              </a:ext>
            </a:extLst>
          </p:cNvPr>
          <p:cNvSpPr/>
          <p:nvPr/>
        </p:nvSpPr>
        <p:spPr>
          <a:xfrm>
            <a:off x="3654811" y="4276571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4C4ECEFA-8FCF-402A-8509-ED6E296FB6FC}"/>
              </a:ext>
            </a:extLst>
          </p:cNvPr>
          <p:cNvSpPr/>
          <p:nvPr/>
        </p:nvSpPr>
        <p:spPr>
          <a:xfrm>
            <a:off x="3628595" y="412415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7D2C219F-B705-43D5-BA48-A16A62B17BF1}"/>
              </a:ext>
            </a:extLst>
          </p:cNvPr>
          <p:cNvSpPr/>
          <p:nvPr/>
        </p:nvSpPr>
        <p:spPr>
          <a:xfrm>
            <a:off x="3628595" y="392177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椭圆 304">
            <a:extLst>
              <a:ext uri="{FF2B5EF4-FFF2-40B4-BE49-F238E27FC236}">
                <a16:creationId xmlns:a16="http://schemas.microsoft.com/office/drawing/2014/main" id="{AE9614B6-BC65-4F9B-84C7-C459019CC87C}"/>
              </a:ext>
            </a:extLst>
          </p:cNvPr>
          <p:cNvSpPr/>
          <p:nvPr/>
        </p:nvSpPr>
        <p:spPr>
          <a:xfrm>
            <a:off x="3780995" y="407417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91B1BC1E-4B85-46D9-8D08-9F4BF2663238}"/>
              </a:ext>
            </a:extLst>
          </p:cNvPr>
          <p:cNvSpPr/>
          <p:nvPr/>
        </p:nvSpPr>
        <p:spPr>
          <a:xfrm>
            <a:off x="3569872" y="4209095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椭圆 306">
            <a:extLst>
              <a:ext uri="{FF2B5EF4-FFF2-40B4-BE49-F238E27FC236}">
                <a16:creationId xmlns:a16="http://schemas.microsoft.com/office/drawing/2014/main" id="{65110D3E-E823-4EF5-9970-F728401E21DF}"/>
              </a:ext>
            </a:extLst>
          </p:cNvPr>
          <p:cNvSpPr/>
          <p:nvPr/>
        </p:nvSpPr>
        <p:spPr>
          <a:xfrm>
            <a:off x="3780995" y="427655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>
            <a:extLst>
              <a:ext uri="{FF2B5EF4-FFF2-40B4-BE49-F238E27FC236}">
                <a16:creationId xmlns:a16="http://schemas.microsoft.com/office/drawing/2014/main" id="{3111155B-D4EF-44BC-936D-FD9B7D9A8511}"/>
              </a:ext>
            </a:extLst>
          </p:cNvPr>
          <p:cNvSpPr/>
          <p:nvPr/>
        </p:nvSpPr>
        <p:spPr>
          <a:xfrm>
            <a:off x="3799521" y="4191632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椭圆 308">
            <a:extLst>
              <a:ext uri="{FF2B5EF4-FFF2-40B4-BE49-F238E27FC236}">
                <a16:creationId xmlns:a16="http://schemas.microsoft.com/office/drawing/2014/main" id="{8ED3A626-AC4B-4F34-8A9F-965EEF07DBF3}"/>
              </a:ext>
            </a:extLst>
          </p:cNvPr>
          <p:cNvSpPr/>
          <p:nvPr/>
        </p:nvSpPr>
        <p:spPr>
          <a:xfrm>
            <a:off x="3714582" y="412415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椭圆 309">
            <a:extLst>
              <a:ext uri="{FF2B5EF4-FFF2-40B4-BE49-F238E27FC236}">
                <a16:creationId xmlns:a16="http://schemas.microsoft.com/office/drawing/2014/main" id="{04FD9C2B-5971-40A2-8F5C-6877FE2185EC}"/>
              </a:ext>
            </a:extLst>
          </p:cNvPr>
          <p:cNvSpPr/>
          <p:nvPr/>
        </p:nvSpPr>
        <p:spPr>
          <a:xfrm>
            <a:off x="3740798" y="4478955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椭圆 310">
            <a:extLst>
              <a:ext uri="{FF2B5EF4-FFF2-40B4-BE49-F238E27FC236}">
                <a16:creationId xmlns:a16="http://schemas.microsoft.com/office/drawing/2014/main" id="{05688334-459B-47DA-A52C-760A20AAC34A}"/>
              </a:ext>
            </a:extLst>
          </p:cNvPr>
          <p:cNvSpPr/>
          <p:nvPr/>
        </p:nvSpPr>
        <p:spPr>
          <a:xfrm>
            <a:off x="3714582" y="4326540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椭圆 311">
            <a:extLst>
              <a:ext uri="{FF2B5EF4-FFF2-40B4-BE49-F238E27FC236}">
                <a16:creationId xmlns:a16="http://schemas.microsoft.com/office/drawing/2014/main" id="{36061C5E-D8B6-45EF-92A6-01F71CD46877}"/>
              </a:ext>
            </a:extLst>
          </p:cNvPr>
          <p:cNvSpPr/>
          <p:nvPr/>
        </p:nvSpPr>
        <p:spPr>
          <a:xfrm>
            <a:off x="3714582" y="412415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椭圆 312">
            <a:extLst>
              <a:ext uri="{FF2B5EF4-FFF2-40B4-BE49-F238E27FC236}">
                <a16:creationId xmlns:a16="http://schemas.microsoft.com/office/drawing/2014/main" id="{3A8E377D-D985-412F-873C-21CE9ED243CC}"/>
              </a:ext>
            </a:extLst>
          </p:cNvPr>
          <p:cNvSpPr/>
          <p:nvPr/>
        </p:nvSpPr>
        <p:spPr>
          <a:xfrm>
            <a:off x="3866982" y="4276556"/>
            <a:ext cx="134923" cy="1349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椭圆 313">
            <a:extLst>
              <a:ext uri="{FF2B5EF4-FFF2-40B4-BE49-F238E27FC236}">
                <a16:creationId xmlns:a16="http://schemas.microsoft.com/office/drawing/2014/main" id="{E9013989-7E53-4042-BD7D-891A0951BA31}"/>
              </a:ext>
            </a:extLst>
          </p:cNvPr>
          <p:cNvSpPr/>
          <p:nvPr/>
        </p:nvSpPr>
        <p:spPr>
          <a:xfrm>
            <a:off x="3655859" y="4411479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椭圆 314">
            <a:extLst>
              <a:ext uri="{FF2B5EF4-FFF2-40B4-BE49-F238E27FC236}">
                <a16:creationId xmlns:a16="http://schemas.microsoft.com/office/drawing/2014/main" id="{42338010-BAE8-4E11-A2C3-0958FE0E718F}"/>
              </a:ext>
            </a:extLst>
          </p:cNvPr>
          <p:cNvSpPr/>
          <p:nvPr/>
        </p:nvSpPr>
        <p:spPr>
          <a:xfrm>
            <a:off x="3866982" y="4478940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椭圆 315">
            <a:extLst>
              <a:ext uri="{FF2B5EF4-FFF2-40B4-BE49-F238E27FC236}">
                <a16:creationId xmlns:a16="http://schemas.microsoft.com/office/drawing/2014/main" id="{5BCDCC30-2BF6-45FE-93BF-B1E8C59011FA}"/>
              </a:ext>
            </a:extLst>
          </p:cNvPr>
          <p:cNvSpPr/>
          <p:nvPr/>
        </p:nvSpPr>
        <p:spPr>
          <a:xfrm>
            <a:off x="4861771" y="4176122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>
            <a:extLst>
              <a:ext uri="{FF2B5EF4-FFF2-40B4-BE49-F238E27FC236}">
                <a16:creationId xmlns:a16="http://schemas.microsoft.com/office/drawing/2014/main" id="{AD7B7949-3729-437D-98AC-5B02BB4949F5}"/>
              </a:ext>
            </a:extLst>
          </p:cNvPr>
          <p:cNvSpPr/>
          <p:nvPr/>
        </p:nvSpPr>
        <p:spPr>
          <a:xfrm>
            <a:off x="4932381" y="3656690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椭圆 317">
            <a:extLst>
              <a:ext uri="{FF2B5EF4-FFF2-40B4-BE49-F238E27FC236}">
                <a16:creationId xmlns:a16="http://schemas.microsoft.com/office/drawing/2014/main" id="{5494EC00-2468-4402-A593-39BF89B47035}"/>
              </a:ext>
            </a:extLst>
          </p:cNvPr>
          <p:cNvSpPr/>
          <p:nvPr/>
        </p:nvSpPr>
        <p:spPr>
          <a:xfrm>
            <a:off x="4873658" y="3944013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>
            <a:extLst>
              <a:ext uri="{FF2B5EF4-FFF2-40B4-BE49-F238E27FC236}">
                <a16:creationId xmlns:a16="http://schemas.microsoft.com/office/drawing/2014/main" id="{274AE5CB-1DE5-4891-8FAC-852473DA4A81}"/>
              </a:ext>
            </a:extLst>
          </p:cNvPr>
          <p:cNvSpPr/>
          <p:nvPr/>
        </p:nvSpPr>
        <p:spPr>
          <a:xfrm>
            <a:off x="4847442" y="3791598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椭圆 319">
            <a:extLst>
              <a:ext uri="{FF2B5EF4-FFF2-40B4-BE49-F238E27FC236}">
                <a16:creationId xmlns:a16="http://schemas.microsoft.com/office/drawing/2014/main" id="{EECA1651-FB5F-4639-8F11-26C790E59F4C}"/>
              </a:ext>
            </a:extLst>
          </p:cNvPr>
          <p:cNvSpPr/>
          <p:nvPr/>
        </p:nvSpPr>
        <p:spPr>
          <a:xfrm>
            <a:off x="4999842" y="3741614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>
            <a:extLst>
              <a:ext uri="{FF2B5EF4-FFF2-40B4-BE49-F238E27FC236}">
                <a16:creationId xmlns:a16="http://schemas.microsoft.com/office/drawing/2014/main" id="{6254A11F-DBDF-4F00-930B-FE9EA0539C06}"/>
              </a:ext>
            </a:extLst>
          </p:cNvPr>
          <p:cNvSpPr/>
          <p:nvPr/>
        </p:nvSpPr>
        <p:spPr>
          <a:xfrm>
            <a:off x="4999842" y="3943998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>
            <a:extLst>
              <a:ext uri="{FF2B5EF4-FFF2-40B4-BE49-F238E27FC236}">
                <a16:creationId xmlns:a16="http://schemas.microsoft.com/office/drawing/2014/main" id="{B66D94CB-0E7D-4358-BC67-B9A318D0520E}"/>
              </a:ext>
            </a:extLst>
          </p:cNvPr>
          <p:cNvSpPr/>
          <p:nvPr/>
        </p:nvSpPr>
        <p:spPr>
          <a:xfrm>
            <a:off x="5018368" y="3859074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椭圆 322">
            <a:extLst>
              <a:ext uri="{FF2B5EF4-FFF2-40B4-BE49-F238E27FC236}">
                <a16:creationId xmlns:a16="http://schemas.microsoft.com/office/drawing/2014/main" id="{71D97DE0-D15F-46F9-9D03-BE6FE127C525}"/>
              </a:ext>
            </a:extLst>
          </p:cNvPr>
          <p:cNvSpPr/>
          <p:nvPr/>
        </p:nvSpPr>
        <p:spPr>
          <a:xfrm>
            <a:off x="4933429" y="3791598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椭圆 323">
            <a:extLst>
              <a:ext uri="{FF2B5EF4-FFF2-40B4-BE49-F238E27FC236}">
                <a16:creationId xmlns:a16="http://schemas.microsoft.com/office/drawing/2014/main" id="{7D6F63E8-B4D2-4E7F-9EF5-CDC6F2EC8FEB}"/>
              </a:ext>
            </a:extLst>
          </p:cNvPr>
          <p:cNvSpPr/>
          <p:nvPr/>
        </p:nvSpPr>
        <p:spPr>
          <a:xfrm>
            <a:off x="4959645" y="4146397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>
            <a:extLst>
              <a:ext uri="{FF2B5EF4-FFF2-40B4-BE49-F238E27FC236}">
                <a16:creationId xmlns:a16="http://schemas.microsoft.com/office/drawing/2014/main" id="{C3F2251D-5112-44D5-AFA2-4CB120E1DD3E}"/>
              </a:ext>
            </a:extLst>
          </p:cNvPr>
          <p:cNvSpPr/>
          <p:nvPr/>
        </p:nvSpPr>
        <p:spPr>
          <a:xfrm>
            <a:off x="4933429" y="3993982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>
            <a:extLst>
              <a:ext uri="{FF2B5EF4-FFF2-40B4-BE49-F238E27FC236}">
                <a16:creationId xmlns:a16="http://schemas.microsoft.com/office/drawing/2014/main" id="{EA2E3526-977A-4D9C-BF6F-0F90FC94A7EB}"/>
              </a:ext>
            </a:extLst>
          </p:cNvPr>
          <p:cNvSpPr/>
          <p:nvPr/>
        </p:nvSpPr>
        <p:spPr>
          <a:xfrm>
            <a:off x="4933429" y="3791598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椭圆 326">
            <a:extLst>
              <a:ext uri="{FF2B5EF4-FFF2-40B4-BE49-F238E27FC236}">
                <a16:creationId xmlns:a16="http://schemas.microsoft.com/office/drawing/2014/main" id="{BA2749F1-5F1E-412A-81EE-02A770FD89C4}"/>
              </a:ext>
            </a:extLst>
          </p:cNvPr>
          <p:cNvSpPr/>
          <p:nvPr/>
        </p:nvSpPr>
        <p:spPr>
          <a:xfrm>
            <a:off x="5085829" y="3943998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>
            <a:extLst>
              <a:ext uri="{FF2B5EF4-FFF2-40B4-BE49-F238E27FC236}">
                <a16:creationId xmlns:a16="http://schemas.microsoft.com/office/drawing/2014/main" id="{E0E5F0FE-4391-4EB0-B360-E30AF00538CF}"/>
              </a:ext>
            </a:extLst>
          </p:cNvPr>
          <p:cNvSpPr/>
          <p:nvPr/>
        </p:nvSpPr>
        <p:spPr>
          <a:xfrm>
            <a:off x="4874706" y="4078921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>
            <a:extLst>
              <a:ext uri="{FF2B5EF4-FFF2-40B4-BE49-F238E27FC236}">
                <a16:creationId xmlns:a16="http://schemas.microsoft.com/office/drawing/2014/main" id="{2A1C0B3B-DC27-48F9-9FA5-543311B45D5E}"/>
              </a:ext>
            </a:extLst>
          </p:cNvPr>
          <p:cNvSpPr/>
          <p:nvPr/>
        </p:nvSpPr>
        <p:spPr>
          <a:xfrm>
            <a:off x="5085829" y="4146382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>
            <a:extLst>
              <a:ext uri="{FF2B5EF4-FFF2-40B4-BE49-F238E27FC236}">
                <a16:creationId xmlns:a16="http://schemas.microsoft.com/office/drawing/2014/main" id="{4357D369-1740-42AB-B3E2-F6ADB73CD914}"/>
              </a:ext>
            </a:extLst>
          </p:cNvPr>
          <p:cNvSpPr/>
          <p:nvPr/>
        </p:nvSpPr>
        <p:spPr>
          <a:xfrm>
            <a:off x="4846394" y="4068756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>
            <a:extLst>
              <a:ext uri="{FF2B5EF4-FFF2-40B4-BE49-F238E27FC236}">
                <a16:creationId xmlns:a16="http://schemas.microsoft.com/office/drawing/2014/main" id="{44F68DD5-DD81-4139-BFCC-FCF23D6055EA}"/>
              </a:ext>
            </a:extLst>
          </p:cNvPr>
          <p:cNvSpPr/>
          <p:nvPr/>
        </p:nvSpPr>
        <p:spPr>
          <a:xfrm>
            <a:off x="4913855" y="4153680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椭圆 331">
            <a:extLst>
              <a:ext uri="{FF2B5EF4-FFF2-40B4-BE49-F238E27FC236}">
                <a16:creationId xmlns:a16="http://schemas.microsoft.com/office/drawing/2014/main" id="{61E953DF-C515-4D1D-B203-885D8888167E}"/>
              </a:ext>
            </a:extLst>
          </p:cNvPr>
          <p:cNvSpPr/>
          <p:nvPr/>
        </p:nvSpPr>
        <p:spPr>
          <a:xfrm>
            <a:off x="4847442" y="4203664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椭圆 332">
            <a:extLst>
              <a:ext uri="{FF2B5EF4-FFF2-40B4-BE49-F238E27FC236}">
                <a16:creationId xmlns:a16="http://schemas.microsoft.com/office/drawing/2014/main" id="{2BC7D60D-F36D-4334-B764-950047AB29C8}"/>
              </a:ext>
            </a:extLst>
          </p:cNvPr>
          <p:cNvSpPr/>
          <p:nvPr/>
        </p:nvSpPr>
        <p:spPr>
          <a:xfrm>
            <a:off x="4847442" y="4203664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>
            <a:extLst>
              <a:ext uri="{FF2B5EF4-FFF2-40B4-BE49-F238E27FC236}">
                <a16:creationId xmlns:a16="http://schemas.microsoft.com/office/drawing/2014/main" id="{113C7EDB-9A82-4D8F-AED6-93C3D948225B}"/>
              </a:ext>
            </a:extLst>
          </p:cNvPr>
          <p:cNvSpPr/>
          <p:nvPr/>
        </p:nvSpPr>
        <p:spPr>
          <a:xfrm>
            <a:off x="5071499" y="4191445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>
            <a:extLst>
              <a:ext uri="{FF2B5EF4-FFF2-40B4-BE49-F238E27FC236}">
                <a16:creationId xmlns:a16="http://schemas.microsoft.com/office/drawing/2014/main" id="{2936897D-B587-4BC9-A378-7F601902833C}"/>
              </a:ext>
            </a:extLst>
          </p:cNvPr>
          <p:cNvSpPr/>
          <p:nvPr/>
        </p:nvSpPr>
        <p:spPr>
          <a:xfrm>
            <a:off x="4986560" y="4123969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>
            <a:extLst>
              <a:ext uri="{FF2B5EF4-FFF2-40B4-BE49-F238E27FC236}">
                <a16:creationId xmlns:a16="http://schemas.microsoft.com/office/drawing/2014/main" id="{7DF94975-3F0C-4028-BDB0-391BB544334E}"/>
              </a:ext>
            </a:extLst>
          </p:cNvPr>
          <p:cNvSpPr/>
          <p:nvPr/>
        </p:nvSpPr>
        <p:spPr>
          <a:xfrm>
            <a:off x="4986560" y="4123969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>
            <a:extLst>
              <a:ext uri="{FF2B5EF4-FFF2-40B4-BE49-F238E27FC236}">
                <a16:creationId xmlns:a16="http://schemas.microsoft.com/office/drawing/2014/main" id="{4ABE3262-586A-4F05-A90F-DC951340EEC2}"/>
              </a:ext>
            </a:extLst>
          </p:cNvPr>
          <p:cNvSpPr/>
          <p:nvPr/>
        </p:nvSpPr>
        <p:spPr>
          <a:xfrm>
            <a:off x="5249766" y="4173953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椭圆 337">
            <a:extLst>
              <a:ext uri="{FF2B5EF4-FFF2-40B4-BE49-F238E27FC236}">
                <a16:creationId xmlns:a16="http://schemas.microsoft.com/office/drawing/2014/main" id="{115F9BB7-AC97-4D77-9FA0-5920ECF13B5B}"/>
              </a:ext>
            </a:extLst>
          </p:cNvPr>
          <p:cNvSpPr/>
          <p:nvPr/>
        </p:nvSpPr>
        <p:spPr>
          <a:xfrm>
            <a:off x="5164827" y="4106477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椭圆 338">
            <a:extLst>
              <a:ext uri="{FF2B5EF4-FFF2-40B4-BE49-F238E27FC236}">
                <a16:creationId xmlns:a16="http://schemas.microsoft.com/office/drawing/2014/main" id="{0FF64674-B4E6-4499-A78B-628A0CBD5751}"/>
              </a:ext>
            </a:extLst>
          </p:cNvPr>
          <p:cNvSpPr/>
          <p:nvPr/>
        </p:nvSpPr>
        <p:spPr>
          <a:xfrm>
            <a:off x="5164827" y="4106477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椭圆 339">
            <a:extLst>
              <a:ext uri="{FF2B5EF4-FFF2-40B4-BE49-F238E27FC236}">
                <a16:creationId xmlns:a16="http://schemas.microsoft.com/office/drawing/2014/main" id="{18735086-F30F-4AD5-A253-2ED9DD03E9B5}"/>
              </a:ext>
            </a:extLst>
          </p:cNvPr>
          <p:cNvSpPr/>
          <p:nvPr/>
        </p:nvSpPr>
        <p:spPr>
          <a:xfrm>
            <a:off x="4906514" y="3826582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椭圆 340">
            <a:extLst>
              <a:ext uri="{FF2B5EF4-FFF2-40B4-BE49-F238E27FC236}">
                <a16:creationId xmlns:a16="http://schemas.microsoft.com/office/drawing/2014/main" id="{D00771E9-B849-493B-AB82-0EBE054DC05E}"/>
              </a:ext>
            </a:extLst>
          </p:cNvPr>
          <p:cNvSpPr/>
          <p:nvPr/>
        </p:nvSpPr>
        <p:spPr>
          <a:xfrm>
            <a:off x="4847791" y="4113905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椭圆 341">
            <a:extLst>
              <a:ext uri="{FF2B5EF4-FFF2-40B4-BE49-F238E27FC236}">
                <a16:creationId xmlns:a16="http://schemas.microsoft.com/office/drawing/2014/main" id="{2A8A7CA8-1B18-4086-AC61-BAFF49DA9830}"/>
              </a:ext>
            </a:extLst>
          </p:cNvPr>
          <p:cNvSpPr/>
          <p:nvPr/>
        </p:nvSpPr>
        <p:spPr>
          <a:xfrm>
            <a:off x="4973975" y="3911506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894CDA1F-851C-4B4A-9BBB-474F3CEB64CA}"/>
              </a:ext>
            </a:extLst>
          </p:cNvPr>
          <p:cNvSpPr/>
          <p:nvPr/>
        </p:nvSpPr>
        <p:spPr>
          <a:xfrm>
            <a:off x="4973975" y="4113890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03E6E6CC-9931-45DA-83B6-696CF783351E}"/>
              </a:ext>
            </a:extLst>
          </p:cNvPr>
          <p:cNvSpPr/>
          <p:nvPr/>
        </p:nvSpPr>
        <p:spPr>
          <a:xfrm>
            <a:off x="5084781" y="3809090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椭圆 344">
            <a:extLst>
              <a:ext uri="{FF2B5EF4-FFF2-40B4-BE49-F238E27FC236}">
                <a16:creationId xmlns:a16="http://schemas.microsoft.com/office/drawing/2014/main" id="{B7935D6D-46C4-4917-8604-86F7EA91D783}"/>
              </a:ext>
            </a:extLst>
          </p:cNvPr>
          <p:cNvSpPr/>
          <p:nvPr/>
        </p:nvSpPr>
        <p:spPr>
          <a:xfrm>
            <a:off x="4999842" y="3741614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椭圆 345">
            <a:extLst>
              <a:ext uri="{FF2B5EF4-FFF2-40B4-BE49-F238E27FC236}">
                <a16:creationId xmlns:a16="http://schemas.microsoft.com/office/drawing/2014/main" id="{9462EE26-9CA0-4C89-8E2F-2E4642EE0BC3}"/>
              </a:ext>
            </a:extLst>
          </p:cNvPr>
          <p:cNvSpPr/>
          <p:nvPr/>
        </p:nvSpPr>
        <p:spPr>
          <a:xfrm>
            <a:off x="5026058" y="4096413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椭圆 346">
            <a:extLst>
              <a:ext uri="{FF2B5EF4-FFF2-40B4-BE49-F238E27FC236}">
                <a16:creationId xmlns:a16="http://schemas.microsoft.com/office/drawing/2014/main" id="{D04D1449-456D-45E2-BDAA-B77CE21A556F}"/>
              </a:ext>
            </a:extLst>
          </p:cNvPr>
          <p:cNvSpPr/>
          <p:nvPr/>
        </p:nvSpPr>
        <p:spPr>
          <a:xfrm>
            <a:off x="4999842" y="3943998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BA4F8E7F-BD0A-47C9-A685-54EFFD93DD52}"/>
              </a:ext>
            </a:extLst>
          </p:cNvPr>
          <p:cNvSpPr/>
          <p:nvPr/>
        </p:nvSpPr>
        <p:spPr>
          <a:xfrm>
            <a:off x="4999842" y="3741614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椭圆 348">
            <a:extLst>
              <a:ext uri="{FF2B5EF4-FFF2-40B4-BE49-F238E27FC236}">
                <a16:creationId xmlns:a16="http://schemas.microsoft.com/office/drawing/2014/main" id="{3D348118-4EF2-4E97-98AF-945776212104}"/>
              </a:ext>
            </a:extLst>
          </p:cNvPr>
          <p:cNvSpPr/>
          <p:nvPr/>
        </p:nvSpPr>
        <p:spPr>
          <a:xfrm>
            <a:off x="5152242" y="3894014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>
            <a:extLst>
              <a:ext uri="{FF2B5EF4-FFF2-40B4-BE49-F238E27FC236}">
                <a16:creationId xmlns:a16="http://schemas.microsoft.com/office/drawing/2014/main" id="{5DB61DF2-A985-43A4-AEEF-9CD171C50C12}"/>
              </a:ext>
            </a:extLst>
          </p:cNvPr>
          <p:cNvSpPr/>
          <p:nvPr/>
        </p:nvSpPr>
        <p:spPr>
          <a:xfrm>
            <a:off x="4941119" y="4028937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D2F4FD80-FACB-4F0C-9073-B32C7E65AB5D}"/>
              </a:ext>
            </a:extLst>
          </p:cNvPr>
          <p:cNvSpPr/>
          <p:nvPr/>
        </p:nvSpPr>
        <p:spPr>
          <a:xfrm>
            <a:off x="5152242" y="4096398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椭圆 351">
            <a:extLst>
              <a:ext uri="{FF2B5EF4-FFF2-40B4-BE49-F238E27FC236}">
                <a16:creationId xmlns:a16="http://schemas.microsoft.com/office/drawing/2014/main" id="{F6233CCF-A553-4875-B2F4-3DE7EB825991}"/>
              </a:ext>
            </a:extLst>
          </p:cNvPr>
          <p:cNvSpPr/>
          <p:nvPr/>
        </p:nvSpPr>
        <p:spPr>
          <a:xfrm>
            <a:off x="5170768" y="4011474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>
            <a:extLst>
              <a:ext uri="{FF2B5EF4-FFF2-40B4-BE49-F238E27FC236}">
                <a16:creationId xmlns:a16="http://schemas.microsoft.com/office/drawing/2014/main" id="{B8B15EE9-7E22-4728-A716-794E4F64424E}"/>
              </a:ext>
            </a:extLst>
          </p:cNvPr>
          <p:cNvSpPr/>
          <p:nvPr/>
        </p:nvSpPr>
        <p:spPr>
          <a:xfrm>
            <a:off x="5085829" y="3943998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98C546F5-7360-43F3-9405-981A78F0C9E6}"/>
              </a:ext>
            </a:extLst>
          </p:cNvPr>
          <p:cNvSpPr/>
          <p:nvPr/>
        </p:nvSpPr>
        <p:spPr>
          <a:xfrm>
            <a:off x="5085829" y="4146382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>
            <a:extLst>
              <a:ext uri="{FF2B5EF4-FFF2-40B4-BE49-F238E27FC236}">
                <a16:creationId xmlns:a16="http://schemas.microsoft.com/office/drawing/2014/main" id="{F7EF5F01-2409-4539-8876-FC028040DAD9}"/>
              </a:ext>
            </a:extLst>
          </p:cNvPr>
          <p:cNvSpPr/>
          <p:nvPr/>
        </p:nvSpPr>
        <p:spPr>
          <a:xfrm>
            <a:off x="5085829" y="3943998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椭圆 355">
            <a:extLst>
              <a:ext uri="{FF2B5EF4-FFF2-40B4-BE49-F238E27FC236}">
                <a16:creationId xmlns:a16="http://schemas.microsoft.com/office/drawing/2014/main" id="{04A86871-5844-421A-A37A-A363A7DECE94}"/>
              </a:ext>
            </a:extLst>
          </p:cNvPr>
          <p:cNvSpPr/>
          <p:nvPr/>
        </p:nvSpPr>
        <p:spPr>
          <a:xfrm>
            <a:off x="5238229" y="4096398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椭圆 356">
            <a:extLst>
              <a:ext uri="{FF2B5EF4-FFF2-40B4-BE49-F238E27FC236}">
                <a16:creationId xmlns:a16="http://schemas.microsoft.com/office/drawing/2014/main" id="{03472966-86C4-413E-B526-A490A49F151A}"/>
              </a:ext>
            </a:extLst>
          </p:cNvPr>
          <p:cNvSpPr/>
          <p:nvPr/>
        </p:nvSpPr>
        <p:spPr>
          <a:xfrm>
            <a:off x="5027106" y="4231321"/>
            <a:ext cx="134923" cy="1349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6D4BB6F6-4799-4CC7-9866-E315804811BD}"/>
              </a:ext>
            </a:extLst>
          </p:cNvPr>
          <p:cNvSpPr/>
          <p:nvPr/>
        </p:nvSpPr>
        <p:spPr>
          <a:xfrm>
            <a:off x="3283245" y="3182159"/>
            <a:ext cx="600164" cy="7831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箭头: 右 358">
            <a:extLst>
              <a:ext uri="{FF2B5EF4-FFF2-40B4-BE49-F238E27FC236}">
                <a16:creationId xmlns:a16="http://schemas.microsoft.com/office/drawing/2014/main" id="{ABEB8461-8D7F-4B40-91A4-8202518F968C}"/>
              </a:ext>
            </a:extLst>
          </p:cNvPr>
          <p:cNvSpPr/>
          <p:nvPr/>
        </p:nvSpPr>
        <p:spPr>
          <a:xfrm>
            <a:off x="4242740" y="3615409"/>
            <a:ext cx="398820" cy="3190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4C310BAE-6A53-4058-AC9E-FDAAA9DB2785}"/>
                  </a:ext>
                </a:extLst>
              </p:cNvPr>
              <p:cNvSpPr/>
              <p:nvPr/>
            </p:nvSpPr>
            <p:spPr>
              <a:xfrm>
                <a:off x="3257026" y="5022095"/>
                <a:ext cx="395300" cy="37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4C310BAE-6A53-4058-AC9E-FDAAA9DB2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026" y="5022095"/>
                <a:ext cx="395300" cy="378758"/>
              </a:xfrm>
              <a:prstGeom prst="rect">
                <a:avLst/>
              </a:prstGeom>
              <a:blipFill>
                <a:blip r:embed="rId3"/>
                <a:stretch>
                  <a:fillRect t="-8065" r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D0F2012E-8099-4FB7-AAEB-84C289A8133D}"/>
                  </a:ext>
                </a:extLst>
              </p:cNvPr>
              <p:cNvSpPr/>
              <p:nvPr/>
            </p:nvSpPr>
            <p:spPr>
              <a:xfrm>
                <a:off x="4851128" y="4385379"/>
                <a:ext cx="454612" cy="37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D0F2012E-8099-4FB7-AAEB-84C289A81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128" y="4385379"/>
                <a:ext cx="454612" cy="378758"/>
              </a:xfrm>
              <a:prstGeom prst="rect">
                <a:avLst/>
              </a:prstGeom>
              <a:blipFill>
                <a:blip r:embed="rId4"/>
                <a:stretch>
                  <a:fillRect t="-7937" r="-20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EDC5AAE3-B1AC-4873-BBD3-5B40187CB840}"/>
                  </a:ext>
                </a:extLst>
              </p:cNvPr>
              <p:cNvSpPr/>
              <p:nvPr/>
            </p:nvSpPr>
            <p:spPr>
              <a:xfrm>
                <a:off x="6094208" y="3855896"/>
                <a:ext cx="1151469" cy="381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EDC5AAE3-B1AC-4873-BBD3-5B40187CB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08" y="3855896"/>
                <a:ext cx="1151469" cy="381066"/>
              </a:xfrm>
              <a:prstGeom prst="rect">
                <a:avLst/>
              </a:prstGeom>
              <a:blipFill>
                <a:blip r:embed="rId5"/>
                <a:stretch>
                  <a:fillRect t="-8065" r="-5291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" name="箭头: 右 362">
            <a:extLst>
              <a:ext uri="{FF2B5EF4-FFF2-40B4-BE49-F238E27FC236}">
                <a16:creationId xmlns:a16="http://schemas.microsoft.com/office/drawing/2014/main" id="{3D6805A8-E65F-4BE3-ACDE-8D7A8D4E8B01}"/>
              </a:ext>
            </a:extLst>
          </p:cNvPr>
          <p:cNvSpPr/>
          <p:nvPr/>
        </p:nvSpPr>
        <p:spPr>
          <a:xfrm>
            <a:off x="5536399" y="3919168"/>
            <a:ext cx="398820" cy="3190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>
            <a:extLst>
              <a:ext uri="{FF2B5EF4-FFF2-40B4-BE49-F238E27FC236}">
                <a16:creationId xmlns:a16="http://schemas.microsoft.com/office/drawing/2014/main" id="{F808B86D-55A5-4986-B77B-717206693D96}"/>
              </a:ext>
            </a:extLst>
          </p:cNvPr>
          <p:cNvSpPr/>
          <p:nvPr/>
        </p:nvSpPr>
        <p:spPr>
          <a:xfrm>
            <a:off x="4780674" y="4932414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椭圆 364">
            <a:extLst>
              <a:ext uri="{FF2B5EF4-FFF2-40B4-BE49-F238E27FC236}">
                <a16:creationId xmlns:a16="http://schemas.microsoft.com/office/drawing/2014/main" id="{677B31AA-1721-4A26-971D-4D974CDA59F3}"/>
              </a:ext>
            </a:extLst>
          </p:cNvPr>
          <p:cNvSpPr/>
          <p:nvPr/>
        </p:nvSpPr>
        <p:spPr>
          <a:xfrm>
            <a:off x="4780674" y="5134798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>
            <a:extLst>
              <a:ext uri="{FF2B5EF4-FFF2-40B4-BE49-F238E27FC236}">
                <a16:creationId xmlns:a16="http://schemas.microsoft.com/office/drawing/2014/main" id="{43CF619B-AC00-4386-839D-3F5886ABE33F}"/>
              </a:ext>
            </a:extLst>
          </p:cNvPr>
          <p:cNvSpPr/>
          <p:nvPr/>
        </p:nvSpPr>
        <p:spPr>
          <a:xfrm>
            <a:off x="4776135" y="4954525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>
            <a:extLst>
              <a:ext uri="{FF2B5EF4-FFF2-40B4-BE49-F238E27FC236}">
                <a16:creationId xmlns:a16="http://schemas.microsoft.com/office/drawing/2014/main" id="{9F9AB1D7-5B91-4991-BC67-92AD528FB52B}"/>
              </a:ext>
            </a:extLst>
          </p:cNvPr>
          <p:cNvSpPr/>
          <p:nvPr/>
        </p:nvSpPr>
        <p:spPr>
          <a:xfrm>
            <a:off x="4902319" y="4954510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>
            <a:extLst>
              <a:ext uri="{FF2B5EF4-FFF2-40B4-BE49-F238E27FC236}">
                <a16:creationId xmlns:a16="http://schemas.microsoft.com/office/drawing/2014/main" id="{174FF99A-915E-4067-90FE-763E34D78A3B}"/>
              </a:ext>
            </a:extLst>
          </p:cNvPr>
          <p:cNvSpPr/>
          <p:nvPr/>
        </p:nvSpPr>
        <p:spPr>
          <a:xfrm>
            <a:off x="4816332" y="5164192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>
            <a:extLst>
              <a:ext uri="{FF2B5EF4-FFF2-40B4-BE49-F238E27FC236}">
                <a16:creationId xmlns:a16="http://schemas.microsoft.com/office/drawing/2014/main" id="{32E86BA7-4451-4BED-957A-FFE9BABC57F2}"/>
              </a:ext>
            </a:extLst>
          </p:cNvPr>
          <p:cNvSpPr/>
          <p:nvPr/>
        </p:nvSpPr>
        <p:spPr>
          <a:xfrm>
            <a:off x="4816332" y="5366576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椭圆 369">
            <a:extLst>
              <a:ext uri="{FF2B5EF4-FFF2-40B4-BE49-F238E27FC236}">
                <a16:creationId xmlns:a16="http://schemas.microsoft.com/office/drawing/2014/main" id="{8AD3FEAA-6553-4005-B13B-A7FA28D28CBE}"/>
              </a:ext>
            </a:extLst>
          </p:cNvPr>
          <p:cNvSpPr/>
          <p:nvPr/>
        </p:nvSpPr>
        <p:spPr>
          <a:xfrm>
            <a:off x="4887989" y="4999573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CBE3086E-5B6B-40BB-B4D2-906DC1DB1C0C}"/>
              </a:ext>
            </a:extLst>
          </p:cNvPr>
          <p:cNvSpPr/>
          <p:nvPr/>
        </p:nvSpPr>
        <p:spPr>
          <a:xfrm>
            <a:off x="4803050" y="4932097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椭圆 371">
            <a:extLst>
              <a:ext uri="{FF2B5EF4-FFF2-40B4-BE49-F238E27FC236}">
                <a16:creationId xmlns:a16="http://schemas.microsoft.com/office/drawing/2014/main" id="{0618E0DE-75E9-4DCE-A108-2E576ED417B5}"/>
              </a:ext>
            </a:extLst>
          </p:cNvPr>
          <p:cNvSpPr/>
          <p:nvPr/>
        </p:nvSpPr>
        <p:spPr>
          <a:xfrm>
            <a:off x="4829266" y="5286896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椭圆 372">
            <a:extLst>
              <a:ext uri="{FF2B5EF4-FFF2-40B4-BE49-F238E27FC236}">
                <a16:creationId xmlns:a16="http://schemas.microsoft.com/office/drawing/2014/main" id="{2F3AEA82-DBF7-46BC-9FFB-CF8A31D1790D}"/>
              </a:ext>
            </a:extLst>
          </p:cNvPr>
          <p:cNvSpPr/>
          <p:nvPr/>
        </p:nvSpPr>
        <p:spPr>
          <a:xfrm>
            <a:off x="4803050" y="5134481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椭圆 373">
            <a:extLst>
              <a:ext uri="{FF2B5EF4-FFF2-40B4-BE49-F238E27FC236}">
                <a16:creationId xmlns:a16="http://schemas.microsoft.com/office/drawing/2014/main" id="{EA76130B-0BBC-4C12-96FB-A20FD7BA67EE}"/>
              </a:ext>
            </a:extLst>
          </p:cNvPr>
          <p:cNvSpPr/>
          <p:nvPr/>
        </p:nvSpPr>
        <p:spPr>
          <a:xfrm>
            <a:off x="4803050" y="4932097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椭圆 374">
            <a:extLst>
              <a:ext uri="{FF2B5EF4-FFF2-40B4-BE49-F238E27FC236}">
                <a16:creationId xmlns:a16="http://schemas.microsoft.com/office/drawing/2014/main" id="{E55FAF8E-71C6-4A5A-A59B-B782C0D3B2A5}"/>
              </a:ext>
            </a:extLst>
          </p:cNvPr>
          <p:cNvSpPr/>
          <p:nvPr/>
        </p:nvSpPr>
        <p:spPr>
          <a:xfrm>
            <a:off x="4955450" y="5084497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椭圆 375">
            <a:extLst>
              <a:ext uri="{FF2B5EF4-FFF2-40B4-BE49-F238E27FC236}">
                <a16:creationId xmlns:a16="http://schemas.microsoft.com/office/drawing/2014/main" id="{F8B807E9-7C77-4F16-A60B-ADBD912BF7A9}"/>
              </a:ext>
            </a:extLst>
          </p:cNvPr>
          <p:cNvSpPr/>
          <p:nvPr/>
        </p:nvSpPr>
        <p:spPr>
          <a:xfrm>
            <a:off x="4955450" y="5286881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>
            <a:extLst>
              <a:ext uri="{FF2B5EF4-FFF2-40B4-BE49-F238E27FC236}">
                <a16:creationId xmlns:a16="http://schemas.microsoft.com/office/drawing/2014/main" id="{ED2B8089-C97C-4075-B057-78D09E00F216}"/>
              </a:ext>
            </a:extLst>
          </p:cNvPr>
          <p:cNvSpPr/>
          <p:nvPr/>
        </p:nvSpPr>
        <p:spPr>
          <a:xfrm>
            <a:off x="5066256" y="4982081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3140C3D7-E9D9-4225-8A02-CBF9A4CFD2F5}"/>
              </a:ext>
            </a:extLst>
          </p:cNvPr>
          <p:cNvSpPr/>
          <p:nvPr/>
        </p:nvSpPr>
        <p:spPr>
          <a:xfrm>
            <a:off x="5007533" y="5269404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椭圆 378">
            <a:extLst>
              <a:ext uri="{FF2B5EF4-FFF2-40B4-BE49-F238E27FC236}">
                <a16:creationId xmlns:a16="http://schemas.microsoft.com/office/drawing/2014/main" id="{46A01E33-E8BB-4BB3-B976-EC80331F50B2}"/>
              </a:ext>
            </a:extLst>
          </p:cNvPr>
          <p:cNvSpPr/>
          <p:nvPr/>
        </p:nvSpPr>
        <p:spPr>
          <a:xfrm>
            <a:off x="4981317" y="5116989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椭圆 379">
            <a:extLst>
              <a:ext uri="{FF2B5EF4-FFF2-40B4-BE49-F238E27FC236}">
                <a16:creationId xmlns:a16="http://schemas.microsoft.com/office/drawing/2014/main" id="{DDC4AC7B-EC40-46EB-9F32-1DCED3022F0D}"/>
              </a:ext>
            </a:extLst>
          </p:cNvPr>
          <p:cNvSpPr/>
          <p:nvPr/>
        </p:nvSpPr>
        <p:spPr>
          <a:xfrm>
            <a:off x="5133717" y="5067005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椭圆 380">
            <a:extLst>
              <a:ext uri="{FF2B5EF4-FFF2-40B4-BE49-F238E27FC236}">
                <a16:creationId xmlns:a16="http://schemas.microsoft.com/office/drawing/2014/main" id="{5384A51A-12D4-4309-AD7E-0FAF2FF376C4}"/>
              </a:ext>
            </a:extLst>
          </p:cNvPr>
          <p:cNvSpPr/>
          <p:nvPr/>
        </p:nvSpPr>
        <p:spPr>
          <a:xfrm>
            <a:off x="4922594" y="5201928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椭圆 381">
            <a:extLst>
              <a:ext uri="{FF2B5EF4-FFF2-40B4-BE49-F238E27FC236}">
                <a16:creationId xmlns:a16="http://schemas.microsoft.com/office/drawing/2014/main" id="{9DBA0D59-39F4-4565-8DF0-7337BC84294F}"/>
              </a:ext>
            </a:extLst>
          </p:cNvPr>
          <p:cNvSpPr/>
          <p:nvPr/>
        </p:nvSpPr>
        <p:spPr>
          <a:xfrm>
            <a:off x="5133717" y="5269389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椭圆 382">
            <a:extLst>
              <a:ext uri="{FF2B5EF4-FFF2-40B4-BE49-F238E27FC236}">
                <a16:creationId xmlns:a16="http://schemas.microsoft.com/office/drawing/2014/main" id="{C40DC299-482A-4864-B405-B3E5E158CC2D}"/>
              </a:ext>
            </a:extLst>
          </p:cNvPr>
          <p:cNvSpPr/>
          <p:nvPr/>
        </p:nvSpPr>
        <p:spPr>
          <a:xfrm>
            <a:off x="5152243" y="5184465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椭圆 383">
            <a:extLst>
              <a:ext uri="{FF2B5EF4-FFF2-40B4-BE49-F238E27FC236}">
                <a16:creationId xmlns:a16="http://schemas.microsoft.com/office/drawing/2014/main" id="{BE0D59F2-C1DF-4AFC-B13D-362363956E34}"/>
              </a:ext>
            </a:extLst>
          </p:cNvPr>
          <p:cNvSpPr/>
          <p:nvPr/>
        </p:nvSpPr>
        <p:spPr>
          <a:xfrm>
            <a:off x="5067304" y="5116989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椭圆 384">
            <a:extLst>
              <a:ext uri="{FF2B5EF4-FFF2-40B4-BE49-F238E27FC236}">
                <a16:creationId xmlns:a16="http://schemas.microsoft.com/office/drawing/2014/main" id="{0768EC7D-A54A-4EA2-AC83-87AF6AC85D53}"/>
              </a:ext>
            </a:extLst>
          </p:cNvPr>
          <p:cNvSpPr/>
          <p:nvPr/>
        </p:nvSpPr>
        <p:spPr>
          <a:xfrm>
            <a:off x="5093520" y="5471788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椭圆 385">
            <a:extLst>
              <a:ext uri="{FF2B5EF4-FFF2-40B4-BE49-F238E27FC236}">
                <a16:creationId xmlns:a16="http://schemas.microsoft.com/office/drawing/2014/main" id="{338788D0-E201-4BE7-9E3A-1AB7237CD6C5}"/>
              </a:ext>
            </a:extLst>
          </p:cNvPr>
          <p:cNvSpPr/>
          <p:nvPr/>
        </p:nvSpPr>
        <p:spPr>
          <a:xfrm>
            <a:off x="5067304" y="5319373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椭圆 386">
            <a:extLst>
              <a:ext uri="{FF2B5EF4-FFF2-40B4-BE49-F238E27FC236}">
                <a16:creationId xmlns:a16="http://schemas.microsoft.com/office/drawing/2014/main" id="{A706168D-0B33-49BE-8B9A-38028C6158AB}"/>
              </a:ext>
            </a:extLst>
          </p:cNvPr>
          <p:cNvSpPr/>
          <p:nvPr/>
        </p:nvSpPr>
        <p:spPr>
          <a:xfrm>
            <a:off x="5067304" y="5116989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椭圆 387">
            <a:extLst>
              <a:ext uri="{FF2B5EF4-FFF2-40B4-BE49-F238E27FC236}">
                <a16:creationId xmlns:a16="http://schemas.microsoft.com/office/drawing/2014/main" id="{EEE5B376-DD77-45A9-9E64-9F3E41038012}"/>
              </a:ext>
            </a:extLst>
          </p:cNvPr>
          <p:cNvSpPr/>
          <p:nvPr/>
        </p:nvSpPr>
        <p:spPr>
          <a:xfrm>
            <a:off x="5219704" y="5269389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椭圆 388">
            <a:extLst>
              <a:ext uri="{FF2B5EF4-FFF2-40B4-BE49-F238E27FC236}">
                <a16:creationId xmlns:a16="http://schemas.microsoft.com/office/drawing/2014/main" id="{BC728AC1-C86A-4329-AFD1-43D33BBF906F}"/>
              </a:ext>
            </a:extLst>
          </p:cNvPr>
          <p:cNvSpPr/>
          <p:nvPr/>
        </p:nvSpPr>
        <p:spPr>
          <a:xfrm>
            <a:off x="5008581" y="5404312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椭圆 389">
            <a:extLst>
              <a:ext uri="{FF2B5EF4-FFF2-40B4-BE49-F238E27FC236}">
                <a16:creationId xmlns:a16="http://schemas.microsoft.com/office/drawing/2014/main" id="{E8ACAC1F-5FBB-4219-B0F8-9A955479C334}"/>
              </a:ext>
            </a:extLst>
          </p:cNvPr>
          <p:cNvSpPr/>
          <p:nvPr/>
        </p:nvSpPr>
        <p:spPr>
          <a:xfrm>
            <a:off x="5219704" y="5471773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椭圆 390">
            <a:extLst>
              <a:ext uri="{FF2B5EF4-FFF2-40B4-BE49-F238E27FC236}">
                <a16:creationId xmlns:a16="http://schemas.microsoft.com/office/drawing/2014/main" id="{5BE0396E-6CE2-4325-89A3-8B3F22357400}"/>
              </a:ext>
            </a:extLst>
          </p:cNvPr>
          <p:cNvSpPr/>
          <p:nvPr/>
        </p:nvSpPr>
        <p:spPr>
          <a:xfrm>
            <a:off x="4928535" y="5106925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椭圆 391">
            <a:extLst>
              <a:ext uri="{FF2B5EF4-FFF2-40B4-BE49-F238E27FC236}">
                <a16:creationId xmlns:a16="http://schemas.microsoft.com/office/drawing/2014/main" id="{3C8EE477-A382-4732-9E47-DA67FC31BA5F}"/>
              </a:ext>
            </a:extLst>
          </p:cNvPr>
          <p:cNvSpPr/>
          <p:nvPr/>
        </p:nvSpPr>
        <p:spPr>
          <a:xfrm>
            <a:off x="4902319" y="4954510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椭圆 392">
            <a:extLst>
              <a:ext uri="{FF2B5EF4-FFF2-40B4-BE49-F238E27FC236}">
                <a16:creationId xmlns:a16="http://schemas.microsoft.com/office/drawing/2014/main" id="{BA7C0843-BEC9-4326-9B3F-F45ED36D35D0}"/>
              </a:ext>
            </a:extLst>
          </p:cNvPr>
          <p:cNvSpPr/>
          <p:nvPr/>
        </p:nvSpPr>
        <p:spPr>
          <a:xfrm>
            <a:off x="4843596" y="5039449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椭圆 393">
            <a:extLst>
              <a:ext uri="{FF2B5EF4-FFF2-40B4-BE49-F238E27FC236}">
                <a16:creationId xmlns:a16="http://schemas.microsoft.com/office/drawing/2014/main" id="{8917D9A2-50E2-4CB4-B780-01BD97A692D4}"/>
              </a:ext>
            </a:extLst>
          </p:cNvPr>
          <p:cNvSpPr/>
          <p:nvPr/>
        </p:nvSpPr>
        <p:spPr>
          <a:xfrm>
            <a:off x="5054719" y="5106910"/>
            <a:ext cx="134923" cy="134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4C00ECBB-2129-4C87-A4D6-1BE0A97BB889}"/>
              </a:ext>
            </a:extLst>
          </p:cNvPr>
          <p:cNvSpPr/>
          <p:nvPr/>
        </p:nvSpPr>
        <p:spPr>
          <a:xfrm>
            <a:off x="3585948" y="4229593"/>
            <a:ext cx="600164" cy="7831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箭头: 右 395">
            <a:extLst>
              <a:ext uri="{FF2B5EF4-FFF2-40B4-BE49-F238E27FC236}">
                <a16:creationId xmlns:a16="http://schemas.microsoft.com/office/drawing/2014/main" id="{DEE6E611-EF57-4EAD-A506-2CA8318A4E49}"/>
              </a:ext>
            </a:extLst>
          </p:cNvPr>
          <p:cNvSpPr/>
          <p:nvPr/>
        </p:nvSpPr>
        <p:spPr>
          <a:xfrm>
            <a:off x="4279277" y="4841199"/>
            <a:ext cx="398820" cy="3190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8D39D705-8C98-4509-9BCB-6EF52465A9DE}"/>
                  </a:ext>
                </a:extLst>
              </p:cNvPr>
              <p:cNvSpPr/>
              <p:nvPr/>
            </p:nvSpPr>
            <p:spPr>
              <a:xfrm>
                <a:off x="4809936" y="5679164"/>
                <a:ext cx="513922" cy="37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8D39D705-8C98-4509-9BCB-6EF52465A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36" y="5679164"/>
                <a:ext cx="513922" cy="378758"/>
              </a:xfrm>
              <a:prstGeom prst="rect">
                <a:avLst/>
              </a:prstGeom>
              <a:blipFill>
                <a:blip r:embed="rId6"/>
                <a:stretch>
                  <a:fillRect t="-8065"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箭头: 右 397">
            <a:extLst>
              <a:ext uri="{FF2B5EF4-FFF2-40B4-BE49-F238E27FC236}">
                <a16:creationId xmlns:a16="http://schemas.microsoft.com/office/drawing/2014/main" id="{37D0B663-3520-44CF-8B32-8FCA77F44258}"/>
              </a:ext>
            </a:extLst>
          </p:cNvPr>
          <p:cNvSpPr/>
          <p:nvPr/>
        </p:nvSpPr>
        <p:spPr>
          <a:xfrm>
            <a:off x="7559628" y="3897186"/>
            <a:ext cx="398820" cy="3190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矩形 398">
            <a:extLst>
              <a:ext uri="{FF2B5EF4-FFF2-40B4-BE49-F238E27FC236}">
                <a16:creationId xmlns:a16="http://schemas.microsoft.com/office/drawing/2014/main" id="{023CF65A-F39C-41DC-A8C5-4EDA8A6B665E}"/>
              </a:ext>
            </a:extLst>
          </p:cNvPr>
          <p:cNvSpPr/>
          <p:nvPr/>
        </p:nvSpPr>
        <p:spPr>
          <a:xfrm>
            <a:off x="8224605" y="3430748"/>
            <a:ext cx="454612" cy="1295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反向传播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2C7EFCC9-565D-42E5-86C0-60E1CACF0999}"/>
                  </a:ext>
                </a:extLst>
              </p:cNvPr>
              <p:cNvSpPr/>
              <p:nvPr/>
            </p:nvSpPr>
            <p:spPr>
              <a:xfrm>
                <a:off x="6094208" y="5306255"/>
                <a:ext cx="1270091" cy="381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′′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′′</m:t>
                      </m:r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2C7EFCC9-565D-42E5-86C0-60E1CACF0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08" y="5306255"/>
                <a:ext cx="1270091" cy="381066"/>
              </a:xfrm>
              <a:prstGeom prst="rect">
                <a:avLst/>
              </a:prstGeom>
              <a:blipFill>
                <a:blip r:embed="rId7"/>
                <a:stretch>
                  <a:fillRect t="-7937" r="-4808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1" name="箭头: 右 400">
            <a:extLst>
              <a:ext uri="{FF2B5EF4-FFF2-40B4-BE49-F238E27FC236}">
                <a16:creationId xmlns:a16="http://schemas.microsoft.com/office/drawing/2014/main" id="{9E5F49C4-24AC-41D1-8353-FD02088A31AA}"/>
              </a:ext>
            </a:extLst>
          </p:cNvPr>
          <p:cNvSpPr/>
          <p:nvPr/>
        </p:nvSpPr>
        <p:spPr>
          <a:xfrm>
            <a:off x="5536399" y="5369527"/>
            <a:ext cx="398820" cy="3190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箭头: 右 401">
            <a:extLst>
              <a:ext uri="{FF2B5EF4-FFF2-40B4-BE49-F238E27FC236}">
                <a16:creationId xmlns:a16="http://schemas.microsoft.com/office/drawing/2014/main" id="{EC5F71C6-54BC-4FB3-B054-5C29B9C22DE2}"/>
              </a:ext>
            </a:extLst>
          </p:cNvPr>
          <p:cNvSpPr/>
          <p:nvPr/>
        </p:nvSpPr>
        <p:spPr>
          <a:xfrm>
            <a:off x="7559628" y="5347545"/>
            <a:ext cx="398820" cy="3190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303E7AD4-9DF2-4AD0-8F31-B2B6726C4B33}"/>
              </a:ext>
            </a:extLst>
          </p:cNvPr>
          <p:cNvSpPr/>
          <p:nvPr/>
        </p:nvSpPr>
        <p:spPr>
          <a:xfrm>
            <a:off x="8224605" y="4881107"/>
            <a:ext cx="454612" cy="1295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反向传播</a:t>
            </a:r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532DB160-6323-41C5-B8DA-5386626AB2DD}"/>
              </a:ext>
            </a:extLst>
          </p:cNvPr>
          <p:cNvSpPr txBox="1"/>
          <p:nvPr/>
        </p:nvSpPr>
        <p:spPr>
          <a:xfrm rot="5400000">
            <a:off x="6307406" y="6256714"/>
            <a:ext cx="87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52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B591E-4EEA-464B-9FCA-1BB900ED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节点没有额外的特征向量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CE7A7-AE2A-4B02-B4E2-714D4B349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one-hot</a:t>
            </a:r>
            <a:r>
              <a:rPr lang="zh-CN" altLang="en-US" dirty="0"/>
              <a:t>向量作为初始向量即可。</a:t>
            </a:r>
          </a:p>
        </p:txBody>
      </p:sp>
    </p:spTree>
    <p:extLst>
      <p:ext uri="{BB962C8B-B14F-4D97-AF65-F5344CB8AC3E}">
        <p14:creationId xmlns:p14="http://schemas.microsoft.com/office/powerpoint/2010/main" val="378264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97BC-02E5-497F-8431-3F5F5F08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全图的分类任务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A4EB5-F20E-435C-B4AD-F4CB27285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user-images.githubusercontent.com/7347296/34198790-eb5bec96-e56b-11e7-90d5-157800e042de.png">
            <a:extLst>
              <a:ext uri="{FF2B5EF4-FFF2-40B4-BE49-F238E27FC236}">
                <a16:creationId xmlns:a16="http://schemas.microsoft.com/office/drawing/2014/main" id="{3EF71DBC-9224-4344-811D-42CBD8610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10" y="2329891"/>
            <a:ext cx="8397380" cy="315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17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266</Words>
  <Application>Microsoft Office PowerPoint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绝对能听懂的图卷积网络</vt:lpstr>
      <vt:lpstr>符号定义</vt:lpstr>
      <vt:lpstr>卷积层结构</vt:lpstr>
      <vt:lpstr>多层卷积网络</vt:lpstr>
      <vt:lpstr>卷积公式的其他变种</vt:lpstr>
      <vt:lpstr>Mini-batch GCN</vt:lpstr>
      <vt:lpstr>节点没有额外的特征向量</vt:lpstr>
      <vt:lpstr>全图的分类任务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 嘉杰</dc:creator>
  <cp:lastModifiedBy>钟 嘉杰</cp:lastModifiedBy>
  <cp:revision>9</cp:revision>
  <dcterms:created xsi:type="dcterms:W3CDTF">2018-11-08T13:45:21Z</dcterms:created>
  <dcterms:modified xsi:type="dcterms:W3CDTF">2018-11-08T15:28:08Z</dcterms:modified>
</cp:coreProperties>
</file>