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4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8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6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7D51-AEC9-4B76-A3A7-8265C817284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D8DE-59F1-492D-9777-C7D988E1C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1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RETHINKING THE VALUE OF NETWORK PRUNING(</a:t>
            </a:r>
            <a:r>
              <a:rPr lang="en-US" altLang="zh-CN" sz="3200" dirty="0"/>
              <a:t>ICLR </a:t>
            </a:r>
            <a:r>
              <a:rPr lang="en-US" altLang="zh-CN" sz="3200" dirty="0" smtClean="0"/>
              <a:t>2019)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胡超</a:t>
            </a:r>
            <a:r>
              <a:rPr lang="zh-CN" altLang="en-US" sz="1600" dirty="0" smtClean="0"/>
              <a:t>杰</a:t>
            </a:r>
            <a:endParaRPr lang="en-US" altLang="zh-CN" sz="1600" dirty="0" smtClean="0"/>
          </a:p>
          <a:p>
            <a:r>
              <a:rPr lang="en-US" altLang="zh-CN" sz="1600" dirty="0" smtClean="0"/>
              <a:t>2018.10.26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878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non-structured pruning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5894"/>
            <a:ext cx="4938648" cy="27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Parameter Efﬁciency of Pruned Architectures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54755"/>
            <a:ext cx="2952328" cy="230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73113"/>
            <a:ext cx="4230638" cy="180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3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9622"/>
            <a:ext cx="1509688" cy="183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1477963" cy="17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59" y="1419621"/>
            <a:ext cx="2667461" cy="19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43584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Non-structured Pruning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34426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tructured Pruning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Learning Efﬁcient Convolutional Networks through Network Slimming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 ICCV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Network Slimming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77" y="1162795"/>
            <a:ext cx="5834633" cy="15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images2018.cnblogs.com/blog/1192699/201804/1192699-20180407142956288-90348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03" y="2931790"/>
            <a:ext cx="2618259" cy="18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68344" y="1722462"/>
                <a:ext cx="423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722462"/>
                <a:ext cx="4237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Network Slimming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0" y="1275606"/>
            <a:ext cx="43815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5155"/>
            <a:ext cx="8667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9782"/>
            <a:ext cx="616536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7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Network Slimming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VGG-16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56685"/>
            <a:ext cx="52387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9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3638"/>
            <a:ext cx="4503539" cy="291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1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RETHINKING THE VALUE OF NETWORK PRUNING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ﬁne-tuning the pruned model with inherited weights is no better than training it from scratch.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15766"/>
            <a:ext cx="45720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6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Network Slimming 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14" y="1851670"/>
            <a:ext cx="6220569" cy="22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70</Words>
  <Application>Microsoft Office PowerPoint</Application>
  <PresentationFormat>全屏显示(16:9)</PresentationFormat>
  <Paragraphs>23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RETHINKING THE VALUE OF NETWORK PRUNING(ICLR 2019)</vt:lpstr>
      <vt:lpstr>NETWORK PRUNING</vt:lpstr>
      <vt:lpstr>Learning Efﬁcient Convolutional Networks through Network Slimming</vt:lpstr>
      <vt:lpstr>Network Slimming</vt:lpstr>
      <vt:lpstr>Network Slimming</vt:lpstr>
      <vt:lpstr>Network Slimming</vt:lpstr>
      <vt:lpstr>Experiments</vt:lpstr>
      <vt:lpstr>RETHINKING THE VALUE OF NETWORK PRUNING</vt:lpstr>
      <vt:lpstr>Experiments</vt:lpstr>
      <vt:lpstr>Experiments</vt:lpstr>
      <vt:lpstr>Experiments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THE VALUE OF NETWORK PRUNING(ICLR 2019)</dc:title>
  <dc:creator>PC</dc:creator>
  <cp:lastModifiedBy>PC</cp:lastModifiedBy>
  <cp:revision>9</cp:revision>
  <dcterms:created xsi:type="dcterms:W3CDTF">2018-10-25T04:39:00Z</dcterms:created>
  <dcterms:modified xsi:type="dcterms:W3CDTF">2018-10-25T14:13:24Z</dcterms:modified>
</cp:coreProperties>
</file>