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2F22-1038-4832-A2DB-76DAEED6285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846-FF01-4850-9F82-88778275E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3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2F22-1038-4832-A2DB-76DAEED6285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846-FF01-4850-9F82-88778275E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31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2F22-1038-4832-A2DB-76DAEED6285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846-FF01-4850-9F82-88778275E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3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2F22-1038-4832-A2DB-76DAEED6285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846-FF01-4850-9F82-88778275E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8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2F22-1038-4832-A2DB-76DAEED6285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846-FF01-4850-9F82-88778275E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3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2F22-1038-4832-A2DB-76DAEED6285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846-FF01-4850-9F82-88778275E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9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2F22-1038-4832-A2DB-76DAEED6285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846-FF01-4850-9F82-88778275E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9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2F22-1038-4832-A2DB-76DAEED6285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846-FF01-4850-9F82-88778275E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9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2F22-1038-4832-A2DB-76DAEED6285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846-FF01-4850-9F82-88778275E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1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2F22-1038-4832-A2DB-76DAEED6285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846-FF01-4850-9F82-88778275E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2F22-1038-4832-A2DB-76DAEED6285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846-FF01-4850-9F82-88778275E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2F22-1038-4832-A2DB-76DAEED6285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1846-FF01-4850-9F82-88778275E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52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Extremely Low Bit Neural Network: Squeeze the Last Bit Out with ADMM(AAAI2018)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1600" dirty="0"/>
              <a:t>胡超</a:t>
            </a:r>
            <a:r>
              <a:rPr lang="zh-CN" altLang="en-US" sz="1600" dirty="0" smtClean="0"/>
              <a:t>杰</a:t>
            </a:r>
            <a:endParaRPr lang="en-US" altLang="zh-CN" sz="1600" dirty="0" smtClean="0"/>
          </a:p>
          <a:p>
            <a:pPr algn="r"/>
            <a:r>
              <a:rPr lang="en-US" altLang="zh-CN" sz="1200" dirty="0" smtClean="0"/>
              <a:t>2018.10.19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38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923678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Thanks</a:t>
            </a:r>
            <a:r>
              <a:rPr lang="zh-CN" altLang="en-US" sz="3200" dirty="0" smtClean="0"/>
              <a:t>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408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44327"/>
            <a:ext cx="3024336" cy="89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54" y="2283718"/>
            <a:ext cx="5400600" cy="45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54" y="3081440"/>
            <a:ext cx="4402938" cy="156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>
          <a:xfrm>
            <a:off x="1547664" y="199568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1552409" y="266243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2555776" y="2006578"/>
            <a:ext cx="1259920" cy="216024"/>
          </a:xfrm>
          <a:prstGeom prst="wedgeRoundRectCallout">
            <a:avLst>
              <a:gd name="adj1" fmla="val -22835"/>
              <a:gd name="adj2" fmla="val 103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拉格朗日乘子</a:t>
            </a:r>
            <a:endParaRPr lang="zh-CN" altLang="en-US" sz="2800" dirty="0"/>
          </a:p>
        </p:txBody>
      </p:sp>
      <p:sp>
        <p:nvSpPr>
          <p:cNvPr id="10" name="圆角矩形标注 9"/>
          <p:cNvSpPr/>
          <p:nvPr/>
        </p:nvSpPr>
        <p:spPr>
          <a:xfrm>
            <a:off x="4644008" y="2031690"/>
            <a:ext cx="1259920" cy="216024"/>
          </a:xfrm>
          <a:prstGeom prst="wedgeRoundRectCallout">
            <a:avLst>
              <a:gd name="adj1" fmla="val -22835"/>
              <a:gd name="adj2" fmla="val 103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二次惩罚项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40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objective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99245"/>
            <a:ext cx="3888432" cy="49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940152" y="2341853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341853"/>
                <a:ext cx="57606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21471"/>
            <a:ext cx="3149288" cy="75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1853"/>
            <a:ext cx="2460898" cy="31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下箭头 5"/>
          <p:cNvSpPr/>
          <p:nvPr/>
        </p:nvSpPr>
        <p:spPr>
          <a:xfrm>
            <a:off x="1927653" y="1995355"/>
            <a:ext cx="216024" cy="303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1930002" y="2795388"/>
            <a:ext cx="216024" cy="307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objective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3598"/>
            <a:ext cx="3587130" cy="85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7814"/>
            <a:ext cx="30003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1445" y="2212699"/>
                <a:ext cx="2746778" cy="835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 indicator function</a:t>
                </a:r>
                <a:r>
                  <a:rPr lang="zh-CN" altLang="en-US" b="1" dirty="0" smtClean="0"/>
                  <a:t>：</a:t>
                </a:r>
                <a:endParaRPr lang="en-US" altLang="zh-CN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0    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∞  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ther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  <m:t>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45" y="2212699"/>
                <a:ext cx="2746778" cy="835870"/>
              </a:xfrm>
              <a:prstGeom prst="rect">
                <a:avLst/>
              </a:prstGeom>
              <a:blipFill rotWithShape="1"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1007604" y="1851670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051992" y="307580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02943"/>
            <a:ext cx="28098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53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objective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275606"/>
            <a:ext cx="2160240" cy="75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11710"/>
            <a:ext cx="3888431" cy="37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28107"/>
            <a:ext cx="3535871" cy="36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98246"/>
            <a:ext cx="856110" cy="20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35846"/>
            <a:ext cx="2867302" cy="108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93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Proximal 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1" y="2355726"/>
            <a:ext cx="2491945" cy="30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2" y="1347614"/>
            <a:ext cx="3535871" cy="36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1" y="1779662"/>
            <a:ext cx="2088233" cy="3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2" y="2844620"/>
            <a:ext cx="2092440" cy="357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2" y="3507854"/>
            <a:ext cx="1875640" cy="53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1761972" y="2844620"/>
            <a:ext cx="1154620" cy="44721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8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Proximal 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0" y="1379270"/>
            <a:ext cx="3535871" cy="36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2" y="1923677"/>
            <a:ext cx="2163672" cy="30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1" y="2355726"/>
            <a:ext cx="2700061" cy="61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7" y="3080322"/>
            <a:ext cx="2333997" cy="66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03819"/>
            <a:ext cx="1400124" cy="55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62" y="3529686"/>
            <a:ext cx="2057772" cy="42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32426" y="3080322"/>
                <a:ext cx="1008112" cy="845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426" y="3080322"/>
                <a:ext cx="1008112" cy="84516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83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64782"/>
            <a:ext cx="5832648" cy="251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01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45576"/>
            <a:ext cx="5225430" cy="107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7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69</Words>
  <Application>Microsoft Office PowerPoint</Application>
  <PresentationFormat>全屏显示(16:9)</PresentationFormat>
  <Paragraphs>18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Extremely Low Bit Neural Network: Squeeze the Last Bit Out with ADMM(AAAI2018)</vt:lpstr>
      <vt:lpstr>ADMM</vt:lpstr>
      <vt:lpstr>The objective function</vt:lpstr>
      <vt:lpstr>The objective function</vt:lpstr>
      <vt:lpstr>The objective function</vt:lpstr>
      <vt:lpstr>Proximal step</vt:lpstr>
      <vt:lpstr>Proximal step</vt:lpstr>
      <vt:lpstr>Experiments</vt:lpstr>
      <vt:lpstr>Experiments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Extremely Low Bit Neural Network: Squeeze the Last Bit Out with ADMM</dc:title>
  <dc:creator>PC</dc:creator>
  <cp:lastModifiedBy>PC</cp:lastModifiedBy>
  <cp:revision>10</cp:revision>
  <dcterms:created xsi:type="dcterms:W3CDTF">2018-10-18T04:08:41Z</dcterms:created>
  <dcterms:modified xsi:type="dcterms:W3CDTF">2018-10-18T14:03:23Z</dcterms:modified>
</cp:coreProperties>
</file>