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2A486B6-FF0A-44B1-800A-6C5A0424FD0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848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Visual Relationship Detection with Deep Structural Ranking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6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70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视觉</a:t>
            </a:r>
            <a:r>
              <a:rPr lang="zh-CN" altLang="en-US" dirty="0" smtClean="0"/>
              <a:t>关系多，标注少（长尾分布）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ranking</a:t>
            </a:r>
            <a:r>
              <a:rPr lang="zh-CN" altLang="en-US" dirty="0" smtClean="0"/>
              <a:t>目标函数来提高有标注数据的评分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200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关系</a:t>
            </a:r>
            <a:r>
              <a:rPr lang="en-US" altLang="zh-CN" dirty="0" smtClean="0"/>
              <a:t>r </a:t>
            </a:r>
            <a:r>
              <a:rPr lang="zh-CN" altLang="en-US" dirty="0" smtClean="0"/>
              <a:t>分数：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f: </a:t>
            </a:r>
            <a:r>
              <a:rPr lang="zh-CN" altLang="en-US" dirty="0" smtClean="0"/>
              <a:t>视觉，空间与语义特征。</a:t>
            </a:r>
            <a:endParaRPr lang="en-US" altLang="zh-CN" dirty="0" smtClean="0"/>
          </a:p>
          <a:p>
            <a:pPr>
              <a:buClr>
                <a:srgbClr val="FE8637"/>
              </a:buClr>
            </a:pPr>
            <a:r>
              <a:rPr lang="en-US" altLang="zh-CN" dirty="0"/>
              <a:t>Loss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Clr>
                <a:srgbClr val="FE8637"/>
              </a:buClr>
            </a:pPr>
            <a:endParaRPr lang="en-US" altLang="zh-CN" dirty="0" smtClean="0"/>
          </a:p>
          <a:p>
            <a:pPr marL="0" indent="0">
              <a:buClr>
                <a:srgbClr val="FE8637"/>
              </a:buClr>
              <a:buNone/>
            </a:pPr>
            <a:r>
              <a:rPr lang="en-US" altLang="zh-CN" dirty="0"/>
              <a:t>r</a:t>
            </a:r>
            <a:r>
              <a:rPr lang="zh-CN" altLang="en-US" dirty="0" smtClean="0"/>
              <a:t>是标注的关系，</a:t>
            </a:r>
            <a:r>
              <a:rPr lang="en-US" altLang="zh-CN" dirty="0" smtClean="0"/>
              <a:t>r’</a:t>
            </a:r>
            <a:r>
              <a:rPr lang="zh-CN" altLang="en-US" dirty="0" smtClean="0"/>
              <a:t>是没有标注的</a:t>
            </a:r>
            <a:endParaRPr lang="en-US" altLang="zh-CN" dirty="0" smtClean="0"/>
          </a:p>
          <a:p>
            <a:pPr marL="0" indent="0">
              <a:buClr>
                <a:srgbClr val="FE8637"/>
              </a:buClr>
              <a:buNone/>
            </a:pPr>
            <a:endParaRPr lang="en-US" altLang="zh-CN" dirty="0"/>
          </a:p>
          <a:p>
            <a:pPr marL="0" indent="0">
              <a:buClr>
                <a:srgbClr val="FE8637"/>
              </a:buClr>
              <a:buNone/>
            </a:pPr>
            <a:endParaRPr lang="en-US" altLang="zh-CN" dirty="0" smtClean="0"/>
          </a:p>
          <a:p>
            <a:pPr marL="0" indent="0">
              <a:buClr>
                <a:srgbClr val="FE8637"/>
              </a:buClr>
              <a:buNone/>
            </a:pPr>
            <a:endParaRPr lang="en-US" altLang="zh-CN" dirty="0"/>
          </a:p>
          <a:p>
            <a:pPr marL="0" indent="0">
              <a:buClr>
                <a:srgbClr val="FE8637"/>
              </a:buClr>
              <a:buNone/>
            </a:pPr>
            <a:r>
              <a:rPr lang="en-US" altLang="zh-CN" dirty="0" smtClean="0"/>
              <a:t>P</a:t>
            </a:r>
            <a:r>
              <a:rPr lang="zh-CN" altLang="en-US" dirty="0" smtClean="0"/>
              <a:t>为关系的先验概率</a:t>
            </a:r>
            <a:endParaRPr lang="zh-CN" altLang="en-US" dirty="0"/>
          </a:p>
          <a:p>
            <a:pPr lvl="0">
              <a:buClr>
                <a:srgbClr val="FE8637"/>
              </a:buClr>
            </a:pPr>
            <a:endParaRPr lang="en-US" altLang="zh-CN" dirty="0">
              <a:solidFill>
                <a:prstClr val="black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01" y="1988840"/>
            <a:ext cx="5800783" cy="5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318" y="2996806"/>
            <a:ext cx="5976664" cy="68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437112"/>
            <a:ext cx="60293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27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5544616" cy="326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96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Deep Structured Learning for Visual Relationship Detection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17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一般方法局限于特征层面，忽略了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predicate</a:t>
            </a:r>
            <a:r>
              <a:rPr lang="zh-CN" altLang="en-US" dirty="0" smtClean="0"/>
              <a:t>的依赖。</a:t>
            </a:r>
            <a:endParaRPr lang="en-US" altLang="zh-CN" dirty="0" smtClean="0"/>
          </a:p>
          <a:p>
            <a:r>
              <a:rPr lang="en-US" altLang="zh-CN" dirty="0" smtClean="0"/>
              <a:t>Label-level prediction</a:t>
            </a:r>
          </a:p>
        </p:txBody>
      </p:sp>
    </p:spTree>
    <p:extLst>
      <p:ext uri="{BB962C8B-B14F-4D97-AF65-F5344CB8AC3E}">
        <p14:creationId xmlns:p14="http://schemas.microsoft.com/office/powerpoint/2010/main" val="388862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7"/>
            <a:ext cx="8928992" cy="302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025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HCVRD: A Benchmark </a:t>
            </a:r>
            <a:r>
              <a:rPr lang="en-US" altLang="zh-CN" dirty="0"/>
              <a:t>for </a:t>
            </a:r>
            <a:r>
              <a:rPr lang="en-US" altLang="zh-CN" dirty="0" smtClean="0"/>
              <a:t>Large-scale Human-Centered </a:t>
            </a:r>
            <a:r>
              <a:rPr lang="en-US" altLang="zh-CN" dirty="0"/>
              <a:t>V</a:t>
            </a:r>
            <a:r>
              <a:rPr lang="en-US" altLang="zh-CN" dirty="0" smtClean="0"/>
              <a:t>isual Relationship </a:t>
            </a:r>
            <a:r>
              <a:rPr lang="en-US" altLang="zh-CN" dirty="0"/>
              <a:t>D</a:t>
            </a:r>
            <a:r>
              <a:rPr lang="en-US" altLang="zh-CN" dirty="0" smtClean="0"/>
              <a:t>etection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82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Distribution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544362"/>
            <a:ext cx="8334375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1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79</TotalTime>
  <Words>101</Words>
  <Application>Microsoft Office PowerPoint</Application>
  <PresentationFormat>全屏显示(4:3)</PresentationFormat>
  <Paragraphs>25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凸显</vt:lpstr>
      <vt:lpstr>Visual Relationship Detection with Deep Structural Ranking</vt:lpstr>
      <vt:lpstr>Motivation</vt:lpstr>
      <vt:lpstr>Method</vt:lpstr>
      <vt:lpstr>Result</vt:lpstr>
      <vt:lpstr>Deep Structured Learning for Visual Relationship Detection</vt:lpstr>
      <vt:lpstr>Motivation</vt:lpstr>
      <vt:lpstr>Graph</vt:lpstr>
      <vt:lpstr>HCVRD: A Benchmark for Large-scale Human-Centered Visual Relationship Detection</vt:lpstr>
      <vt:lpstr>Distribution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Relationship Detection with Deep Structural Ranking</dc:title>
  <dc:creator>Shaun</dc:creator>
  <cp:lastModifiedBy>shaun</cp:lastModifiedBy>
  <cp:revision>7</cp:revision>
  <dcterms:created xsi:type="dcterms:W3CDTF">2018-10-12T01:51:51Z</dcterms:created>
  <dcterms:modified xsi:type="dcterms:W3CDTF">2018-10-12T03:13:19Z</dcterms:modified>
</cp:coreProperties>
</file>