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89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VRD ARCH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3" y="1791833"/>
            <a:ext cx="3528392" cy="232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694687" y="1772816"/>
            <a:ext cx="504056" cy="5040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sub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694687" y="2702570"/>
            <a:ext cx="504056" cy="5040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94687" y="3597198"/>
            <a:ext cx="504056" cy="5040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obj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288775" y="295459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720823" y="2702570"/>
            <a:ext cx="648072" cy="50405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Local </a:t>
            </a:r>
            <a:r>
              <a:rPr lang="en-US" altLang="zh-CN" sz="1400" dirty="0" err="1" smtClean="0"/>
              <a:t>att</a:t>
            </a:r>
            <a:endParaRPr lang="zh-CN" altLang="en-US" sz="14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288775" y="2047472"/>
            <a:ext cx="432048" cy="752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305543" y="3015969"/>
            <a:ext cx="415280" cy="843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652120" y="2736501"/>
            <a:ext cx="504056" cy="5040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368895" y="2988529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652120" y="1794244"/>
            <a:ext cx="504056" cy="5040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652120" y="3615719"/>
            <a:ext cx="504056" cy="5040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1030" name="矩形 1029"/>
          <p:cNvSpPr/>
          <p:nvPr/>
        </p:nvSpPr>
        <p:spPr>
          <a:xfrm>
            <a:off x="6489575" y="2412465"/>
            <a:ext cx="1723893" cy="11521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572742" y="2734267"/>
            <a:ext cx="504056" cy="5040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8289517" y="2986295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572742" y="1792010"/>
            <a:ext cx="504056" cy="5040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572742" y="3613485"/>
            <a:ext cx="504056" cy="5040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1032" name="TextBox 1031"/>
          <p:cNvSpPr txBox="1"/>
          <p:nvPr/>
        </p:nvSpPr>
        <p:spPr>
          <a:xfrm>
            <a:off x="6480977" y="2542368"/>
            <a:ext cx="1732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Global Context Propagation Module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192180" y="2988529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241348" y="55348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97359" y="5306350"/>
            <a:ext cx="173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668344" y="5286086"/>
            <a:ext cx="504056" cy="5040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7385119" y="553811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668344" y="4343829"/>
            <a:ext cx="504056" cy="5040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668344" y="6165304"/>
            <a:ext cx="504056" cy="5040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1043" name="上弧形箭头 1042"/>
          <p:cNvSpPr/>
          <p:nvPr/>
        </p:nvSpPr>
        <p:spPr>
          <a:xfrm>
            <a:off x="6084168" y="1392168"/>
            <a:ext cx="2736304" cy="288032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Global Context Propagation </a:t>
            </a:r>
            <a:r>
              <a:rPr lang="en-US" altLang="zh-CN" dirty="0" smtClean="0"/>
              <a:t>Module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228315" y="166565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64219" y="238573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92411" y="245773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24259" y="3321834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763688" y="3333972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24259" y="2025690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60363" y="2097698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83567" y="2853782"/>
            <a:ext cx="14401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868275" y="2097698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1228315" y="3537858"/>
            <a:ext cx="504056" cy="12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092411" y="2889786"/>
            <a:ext cx="10332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480343" y="2169706"/>
            <a:ext cx="32403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46889" y="1196752"/>
            <a:ext cx="59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o0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2808" y="1582574"/>
            <a:ext cx="72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p01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546890" y="1484784"/>
            <a:ext cx="95471" cy="18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882894" y="1946454"/>
            <a:ext cx="57389" cy="223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03848" y="1700808"/>
            <a:ext cx="1440160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o0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16016" y="161637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076056" y="1700808"/>
            <a:ext cx="1440160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context_o0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377534" y="2889786"/>
            <a:ext cx="77053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p01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148064" y="2889786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89702" y="2889786"/>
            <a:ext cx="77053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p02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660232" y="2889786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875172" y="3321834"/>
            <a:ext cx="77053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645702" y="3321834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52320" y="279350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896036" y="2097698"/>
            <a:ext cx="6120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5652121" y="2097698"/>
            <a:ext cx="576063" cy="695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6274967" y="2132856"/>
            <a:ext cx="1321369" cy="75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73761" y="3245180"/>
            <a:ext cx="75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? -&gt; 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510304" y="1484784"/>
            <a:ext cx="1094144" cy="972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Mean</a:t>
            </a:r>
          </a:p>
          <a:p>
            <a:pPr algn="ctr"/>
            <a:r>
              <a:rPr lang="en-US" altLang="zh-CN" dirty="0" smtClean="0"/>
              <a:t>Max</a:t>
            </a:r>
          </a:p>
          <a:p>
            <a:pPr algn="ctr"/>
            <a:r>
              <a:rPr lang="en-US" altLang="zh-CN" dirty="0" smtClean="0"/>
              <a:t>Attention</a:t>
            </a:r>
            <a:endParaRPr lang="zh-CN" altLang="en-US" dirty="0"/>
          </a:p>
        </p:txBody>
      </p:sp>
      <p:sp>
        <p:nvSpPr>
          <p:cNvPr id="50" name="下箭头 49"/>
          <p:cNvSpPr/>
          <p:nvPr/>
        </p:nvSpPr>
        <p:spPr>
          <a:xfrm rot="3103399">
            <a:off x="7056276" y="2083291"/>
            <a:ext cx="216024" cy="28803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117987" y="4315543"/>
            <a:ext cx="1000932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p01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87278" y="423888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072221" y="4315543"/>
            <a:ext cx="1440160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context_p01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4204780" y="5512300"/>
            <a:ext cx="77053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p13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975310" y="5512300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o3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574512" y="537222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4867298" y="4720212"/>
            <a:ext cx="6120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5623383" y="4720212"/>
            <a:ext cx="576063" cy="695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 flipV="1">
            <a:off x="6397160" y="4711580"/>
            <a:ext cx="1271184" cy="660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03848" y="6032627"/>
            <a:ext cx="47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665823" y="4005064"/>
            <a:ext cx="1094144" cy="972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Mean</a:t>
            </a:r>
          </a:p>
          <a:p>
            <a:pPr algn="ctr"/>
            <a:r>
              <a:rPr lang="en-US" altLang="zh-CN" dirty="0" smtClean="0"/>
              <a:t>Max</a:t>
            </a:r>
          </a:p>
          <a:p>
            <a:pPr algn="ctr"/>
            <a:r>
              <a:rPr lang="en-US" altLang="zh-CN" dirty="0" smtClean="0"/>
              <a:t>Attention</a:t>
            </a:r>
            <a:endParaRPr lang="zh-CN" altLang="en-US" dirty="0"/>
          </a:p>
        </p:txBody>
      </p:sp>
      <p:sp>
        <p:nvSpPr>
          <p:cNvPr id="66" name="下箭头 65"/>
          <p:cNvSpPr/>
          <p:nvPr/>
        </p:nvSpPr>
        <p:spPr>
          <a:xfrm rot="3103399">
            <a:off x="7211795" y="4603571"/>
            <a:ext cx="216024" cy="28803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702418" y="5521471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o1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4112908" y="4315543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o1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613931" y="4318596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6177734" y="5509368"/>
            <a:ext cx="77053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p04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948264" y="5509368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o4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5675372" y="5518539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o0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4127200" y="6109281"/>
            <a:ext cx="77053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4897730" y="6109281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624838" y="6118452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o1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6182962" y="6109272"/>
            <a:ext cx="77053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p31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6953492" y="6109272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o1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5680600" y="6118443"/>
            <a:ext cx="50405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o3</a:t>
            </a:r>
            <a:endParaRPr lang="zh-CN" altLang="en-US" dirty="0"/>
          </a:p>
        </p:txBody>
      </p:sp>
      <p:cxnSp>
        <p:nvCxnSpPr>
          <p:cNvPr id="93" name="直接箭头连接符 92"/>
          <p:cNvCxnSpPr/>
          <p:nvPr/>
        </p:nvCxnSpPr>
        <p:spPr>
          <a:xfrm flipH="1" flipV="1">
            <a:off x="796267" y="2793502"/>
            <a:ext cx="180020" cy="456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4219" y="5134138"/>
            <a:ext cx="2146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Graph: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全连接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真实训练数据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采样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76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8" grpId="0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60" grpId="0"/>
      <p:bldP spid="64" grpId="0"/>
      <p:bldP spid="65" grpId="0" animBg="1"/>
      <p:bldP spid="66" grpId="0" animBg="1"/>
      <p:bldP spid="68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8775</TotalTime>
  <Words>79</Words>
  <Application>Microsoft Office PowerPoint</Application>
  <PresentationFormat>全屏显示(4:3)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VRD ARCH</vt:lpstr>
      <vt:lpstr>Arch</vt:lpstr>
      <vt:lpstr>Global Context Propagation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Shaun</dc:creator>
  <cp:lastModifiedBy>shaun</cp:lastModifiedBy>
  <cp:revision>15</cp:revision>
  <dcterms:created xsi:type="dcterms:W3CDTF">2018-10-19T01:53:16Z</dcterms:created>
  <dcterms:modified xsi:type="dcterms:W3CDTF">2018-10-25T11:49:34Z</dcterms:modified>
</cp:coreProperties>
</file>