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F4D4-F10E-41CC-8732-715ECC926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1928E-8AAF-4726-9752-AAD5AE525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944E-4AC3-46C0-80A2-E79F3F5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DD5F3-021D-4DC0-803D-4765C879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4C2D7-F630-48D9-B80D-1A08E3DE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3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D6E8E-DFC7-41FF-A454-F721FE58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161CA1-BF4F-4B75-B1B9-F2F491700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BC9AF-EA94-4DCB-943C-46F4C0AA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C776E-3602-4455-A6DB-EDAAADF9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17924-A93B-46C7-BEA7-3705BD6B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8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C8AF49-9482-4486-BE01-3D034A68B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DF28A-F437-49BB-89A3-5FCAD82D2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63FBE-2983-43D0-B1D6-7D082BDA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7D47C-2603-4772-AC53-614C0426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0AD8D-5E57-49CC-B606-8463613F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8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CDB4A-6A71-4B1C-89B3-B18963D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33445-3809-458F-B20E-813E1A25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501A0-7038-4EB3-B95C-2D8F7AA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AA196-D565-4DB8-983B-46284D54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F71DA-8B75-4F4C-A179-7D26EF83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56FCE-1CFB-4381-9A58-FE8BE3D1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9B3AB-13EF-4036-8A7E-A7A1C8D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39341-4221-4418-9AF1-3BF7907E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58220-C01C-4414-8F0B-5485A8FF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EC4C2-7A0A-45F5-AB42-114A9EDB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6DA73-DF37-420B-B554-1D880DDF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AD318-7B2A-41C2-9FE1-58AF95ABC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3F0FE-F3F6-4FE0-80F9-32B015D3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0F672-CABF-42BF-B66B-B162079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62477-ECEA-4D56-B131-D2CA691F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20C74-2707-4D14-B573-50796C79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7CFA3-F475-49BD-BE33-701404EA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4F5CB-C06C-4BC0-A940-2DAE8433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F89491-4D40-471A-BC4E-6242960E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520F6B-5DB5-4F2F-A122-3C33AD8E1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CE1378-C7D2-48F1-BA9E-84F921A82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5457A3-3681-4E31-A430-7B69832A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6BFAD-5D8E-4CDE-8B53-8A7DBFCF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2F931B-F028-4418-B575-036B070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6439B-9154-4362-898C-3F260E7A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97F3CB-B17A-449B-BA75-68FE8B1E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611D28-D41D-474F-BBF0-386CC06C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93244C-28EE-4660-924E-80A808E9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F99F5B-C35D-40CD-9E0F-13F9382B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DA3B3B-993A-461D-B32C-185FB0E0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701A4-1C77-4B79-A3AE-E2B764E8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1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BD23-9E4F-4B0F-B250-A09444E6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11D2A-3E9A-4C9B-A6E4-515AF045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4C035F-9B26-4989-8F68-5EDE5622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AB91D-C903-42F7-AA30-1040E2AE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6FDDD-1F00-4AD3-A08A-00289184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6314B-D36C-4B40-9E40-6FEF59B4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EF75-5BA9-4BBB-AF2D-E0727CA1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8ED188-EA2A-4529-B966-F83098918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0D2C8A-201C-4170-B40C-46B9786D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F817F-87F8-4527-B1EB-C952AB6D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15721-2734-402B-BCCB-BDF70624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CF0C8-5CA4-4EF8-8DE1-3624B7DD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9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EF5C39-D5E8-47AE-B318-C8BE298A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C1835-BAF4-40A0-AA54-65448493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1482B-7E6D-424C-A022-8D49C829D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86DE-E00C-4F79-8EF5-B47845AC1EA9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DAC7A-5146-4D4F-913D-00AA0F248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F5DB7-B36F-47CF-96E2-7AC8F7862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7EA4-EFAB-4BDE-9260-F7FBB57D3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FA4D4-E2BB-4E13-A366-48192406D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949"/>
            <a:ext cx="9144000" cy="119460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MILE: A Multi-level Framework for Scalable Graph Embedding</a:t>
            </a:r>
            <a:endParaRPr lang="zh-CN" altLang="en-US" sz="3600" dirty="0"/>
          </a:p>
        </p:txBody>
      </p:sp>
      <p:pic>
        <p:nvPicPr>
          <p:cNvPr id="1026" name="Picture 2" descr="http://192.168.1.18:8000/QQ20181118-144142%402x.png">
            <a:extLst>
              <a:ext uri="{FF2B5EF4-FFF2-40B4-BE49-F238E27FC236}">
                <a16:creationId xmlns:a16="http://schemas.microsoft.com/office/drawing/2014/main" id="{F5A8E630-D745-40D8-9456-31CB58BE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88" y="2448945"/>
            <a:ext cx="5930224" cy="36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194C-983B-4951-AA61-5441ED52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Graph Coarsening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D5020-EFED-471F-9D91-F56159A9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055"/>
            <a:ext cx="10515600" cy="151590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DE</a:t>
            </a:r>
            <a:r>
              <a:rPr lang="zh-CN" altLang="en-US" sz="2000" dirty="0"/>
              <a:t>、</a:t>
            </a:r>
            <a:r>
              <a:rPr lang="en-US" altLang="zh-CN" sz="2000" dirty="0"/>
              <a:t>BC</a:t>
            </a:r>
            <a:r>
              <a:rPr lang="zh-CN" altLang="en-US" sz="2000" dirty="0"/>
              <a:t>两个节点处于相同位置，交换两个节点不会改变图的结构，可以合并。</a:t>
            </a:r>
            <a:endParaRPr lang="en-US" altLang="zh-CN" sz="2000" dirty="0"/>
          </a:p>
          <a:p>
            <a:r>
              <a:rPr lang="zh-CN" altLang="en-US" sz="2000" dirty="0"/>
              <a:t>归一化权重：节点间连边和节点内部连边关系紧密程度的比值。</a:t>
            </a:r>
            <a:endParaRPr lang="en-US" altLang="zh-CN" sz="2000" dirty="0"/>
          </a:p>
          <a:p>
            <a:r>
              <a:rPr lang="zh-CN" altLang="en-US" sz="2000" dirty="0"/>
              <a:t>迭代合并。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052" name="Picture 4" descr="http://192.168.1.18:8000/QQ20181118-144346%402x.png">
            <a:extLst>
              <a:ext uri="{FF2B5EF4-FFF2-40B4-BE49-F238E27FC236}">
                <a16:creationId xmlns:a16="http://schemas.microsoft.com/office/drawing/2014/main" id="{0B6EB46A-E3DD-4B95-A11A-CC694736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59" y="2196944"/>
            <a:ext cx="10262681" cy="24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6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4997-ADA7-4827-A4CD-9ED438DD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Embedding Refinement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1C1D98-E7E4-4CA6-9BDB-64906E15E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6357"/>
                <a:ext cx="10515600" cy="176060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在最后一层合并得到的图上运行</a:t>
                </a:r>
                <a:r>
                  <a:rPr lang="en-US" altLang="zh-CN" sz="2000" dirty="0"/>
                  <a:t>embedding</a:t>
                </a:r>
                <a:r>
                  <a:rPr lang="zh-CN" altLang="en-US" sz="2000" dirty="0"/>
                  <a:t>算法得到初始节点向量。</a:t>
                </a:r>
                <a:endParaRPr lang="en-US" altLang="zh-CN" sz="2000" dirty="0"/>
              </a:p>
              <a:p>
                <a:r>
                  <a:rPr lang="zh-CN" altLang="en-US" sz="2000" dirty="0"/>
                  <a:t>使用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层图节点的向量作为第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层图节点向量的初始值，用</a:t>
                </a:r>
                <a:r>
                  <a:rPr lang="en-US" altLang="zh-CN" sz="2000" dirty="0"/>
                  <a:t>GCN</a:t>
                </a:r>
                <a:r>
                  <a:rPr lang="zh-CN" altLang="en-US" sz="2000" dirty="0"/>
                  <a:t>调优第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层图的节点向量。</a:t>
                </a:r>
                <a:endParaRPr lang="en-US" altLang="zh-CN" sz="2000" dirty="0"/>
              </a:p>
              <a:p>
                <a:r>
                  <a:rPr lang="zh-CN" altLang="en-US" sz="2000" dirty="0"/>
                  <a:t>迭代直到得到原始图的节点特征向量。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1C1D98-E7E4-4CA6-9BDB-64906E15E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6357"/>
                <a:ext cx="10515600" cy="1760606"/>
              </a:xfrm>
              <a:blipFill>
                <a:blip r:embed="rId2"/>
                <a:stretch>
                  <a:fillRect l="-522" t="-3460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://192.168.1.18:8000/QQ20181118-144737%402x.png">
            <a:extLst>
              <a:ext uri="{FF2B5EF4-FFF2-40B4-BE49-F238E27FC236}">
                <a16:creationId xmlns:a16="http://schemas.microsoft.com/office/drawing/2014/main" id="{86BCC0A8-AF6F-4089-9B06-D8BC910D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35" y="1461463"/>
            <a:ext cx="6014035" cy="2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2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164F0-EF53-4708-BB46-704DEE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GCN Weight Training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B26F46-A82A-41B3-A6C1-5FA6E5580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思路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：在最后一层图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和倒数第二层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图上运行</a:t>
                </a:r>
                <a:r>
                  <a:rPr lang="en-US" altLang="zh-CN" sz="2000" dirty="0"/>
                  <a:t>embedding</a:t>
                </a:r>
                <a:r>
                  <a:rPr lang="zh-CN" altLang="en-US" sz="2000" dirty="0"/>
                  <a:t>算法得到节点特征向量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000" dirty="0"/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作为</a:t>
                </a:r>
                <a:r>
                  <a:rPr lang="en-US" altLang="zh-CN" sz="2000" dirty="0"/>
                  <a:t>GCN</a:t>
                </a:r>
                <a:r>
                  <a:rPr lang="zh-CN" altLang="en-US" sz="2000" dirty="0"/>
                  <a:t>的输入向量，最小化输出向量与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之间的差。</a:t>
                </a:r>
                <a:endParaRPr lang="en-US" altLang="zh-CN" sz="2000" dirty="0"/>
              </a:p>
              <a:p>
                <a:r>
                  <a:rPr lang="zh-CN" altLang="en-US" sz="2000" dirty="0"/>
                  <a:t>思路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缺点：需要运行两次</a:t>
                </a:r>
                <a:r>
                  <a:rPr lang="en-US" altLang="zh-CN" sz="2000" dirty="0"/>
                  <a:t>embedding</a:t>
                </a:r>
                <a:r>
                  <a:rPr lang="zh-CN" altLang="en-US" sz="2000" dirty="0"/>
                  <a:t>算法；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不在同一向量空间，很难训练。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改进思路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：在最后一层图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图上运行</a:t>
                </a:r>
                <a:r>
                  <a:rPr lang="en-US" altLang="zh-CN" sz="2000" dirty="0"/>
                  <a:t>embedding</a:t>
                </a:r>
                <a:r>
                  <a:rPr lang="zh-CN" altLang="en-US" sz="2000" dirty="0"/>
                  <a:t>算法得到节点特征向量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000" dirty="0"/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作为</a:t>
                </a:r>
                <a:r>
                  <a:rPr lang="en-US" altLang="zh-CN" sz="2000" dirty="0"/>
                  <a:t>GCN</a:t>
                </a:r>
                <a:r>
                  <a:rPr lang="zh-CN" altLang="en-US" sz="2000" dirty="0"/>
                  <a:t>的输入向量，最小化输出向量与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/>
                  <a:t>之间的差。</a:t>
                </a:r>
                <a:endParaRPr lang="en-US" altLang="zh-CN" sz="2000" dirty="0"/>
              </a:p>
              <a:p>
                <a:r>
                  <a:rPr lang="zh-CN" altLang="en-US" sz="2000" dirty="0"/>
                  <a:t>思路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缺点：听起来有点不对。。。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B26F46-A82A-41B3-A6C1-5FA6E5580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E0868-DDD4-47CC-BE34-E7CD0658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Results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A4BE8-EED0-4D18-85A5-E49AD24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http://192.168.1.18:8000/QQ20181118-145903%402x.png">
            <a:extLst>
              <a:ext uri="{FF2B5EF4-FFF2-40B4-BE49-F238E27FC236}">
                <a16:creationId xmlns:a16="http://schemas.microsoft.com/office/drawing/2014/main" id="{CCCE1F2D-4299-4E8D-BE85-436AB639B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16" y="1417638"/>
            <a:ext cx="8555968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8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E0868-DDD4-47CC-BE34-E7CD0658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Results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A4BE8-EED0-4D18-85A5-E49AD24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://192.168.1.18:8000/QQ20181118-145921%402x.png">
            <a:extLst>
              <a:ext uri="{FF2B5EF4-FFF2-40B4-BE49-F238E27FC236}">
                <a16:creationId xmlns:a16="http://schemas.microsoft.com/office/drawing/2014/main" id="{EF52385F-F93C-4F84-8BCC-1ADF2582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17" y="1655418"/>
            <a:ext cx="9659566" cy="455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9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230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MILE: A Multi-level Framework for Scalable Graph Embedding</vt:lpstr>
      <vt:lpstr>Graph Coarsening</vt:lpstr>
      <vt:lpstr>Embedding Refinement</vt:lpstr>
      <vt:lpstr>GCN Weight Training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MILE: A Multi-level Framework for Scalable Graph Embedding</dc:title>
  <dc:creator>sunwback</dc:creator>
  <cp:lastModifiedBy>sunwback</cp:lastModifiedBy>
  <cp:revision>3</cp:revision>
  <dcterms:created xsi:type="dcterms:W3CDTF">2018-11-17T22:42:38Z</dcterms:created>
  <dcterms:modified xsi:type="dcterms:W3CDTF">2018-11-17T23:00:22Z</dcterms:modified>
</cp:coreProperties>
</file>