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1" r:id="rId4"/>
    <p:sldId id="1704" r:id="rId5"/>
    <p:sldId id="1708" r:id="rId6"/>
    <p:sldId id="1705" r:id="rId7"/>
    <p:sldId id="1706" r:id="rId8"/>
    <p:sldId id="1709" r:id="rId9"/>
    <p:sldId id="1707" r:id="rId10"/>
    <p:sldId id="1710" r:id="rId11"/>
    <p:sldId id="1711" r:id="rId12"/>
    <p:sldId id="1712" r:id="rId13"/>
    <p:sldId id="1713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96201" autoAdjust="0"/>
  </p:normalViewPr>
  <p:slideViewPr>
    <p:cSldViewPr snapToGrid="0">
      <p:cViewPr varScale="1">
        <p:scale>
          <a:sx n="110" d="100"/>
          <a:sy n="110" d="100"/>
        </p:scale>
        <p:origin x="-90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=""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=""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=""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=""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=""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=""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=""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=""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=""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=""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=""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=""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=""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=""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胡超杰</a:t>
            </a:r>
            <a:endParaRPr lang="en-US" altLang="zh-CN" dirty="0" smtClean="0"/>
          </a:p>
          <a:p>
            <a:r>
              <a:rPr lang="en-US" altLang="zh-CN" dirty="0" smtClean="0"/>
              <a:t>2018.11.09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Federated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Solution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29" y="1818264"/>
            <a:ext cx="44958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26056" y="2786332"/>
            <a:ext cx="483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can distribute a small subset of </a:t>
            </a:r>
            <a:r>
              <a:rPr lang="en-US" altLang="zh-CN" dirty="0" smtClean="0"/>
              <a:t>global data </a:t>
            </a:r>
            <a:r>
              <a:rPr lang="en-US" altLang="zh-CN" dirty="0"/>
              <a:t>containing a uniform distribution </a:t>
            </a:r>
            <a:r>
              <a:rPr lang="en-US" altLang="zh-CN" dirty="0" smtClean="0"/>
              <a:t>over classes </a:t>
            </a:r>
            <a:r>
              <a:rPr lang="en-US" altLang="zh-CN" dirty="0"/>
              <a:t>from the cloud to the clients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7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6" y="1781955"/>
            <a:ext cx="6770687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256" y="1601845"/>
            <a:ext cx="2678438" cy="259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35382" y="4228947"/>
            <a:ext cx="24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 sharing data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6225" y="4228947"/>
            <a:ext cx="265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Without sharing data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49" y="4851516"/>
            <a:ext cx="1920067" cy="49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4449" y="5552902"/>
            <a:ext cx="330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G:sharing data</a:t>
            </a:r>
          </a:p>
          <a:p>
            <a:r>
              <a:rPr lang="en-US" altLang="zh-CN" dirty="0" smtClean="0"/>
              <a:t>D:total data from clients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7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Federated Learning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2" y="1456197"/>
            <a:ext cx="6096000" cy="34385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84422" y="2633965"/>
            <a:ext cx="4763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、手机端根据本地信息更新模型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、充电、无操作状态下上传模型更新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、云端模型更新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Federated Learning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6335" y="1504604"/>
            <a:ext cx="10756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存在的问题：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、移动端</a:t>
            </a:r>
            <a:r>
              <a:rPr lang="zh-CN" altLang="en-US" dirty="0"/>
              <a:t>高延迟、低吞</a:t>
            </a:r>
            <a:r>
              <a:rPr lang="zh-CN" altLang="en-US" dirty="0" smtClean="0"/>
              <a:t>吐、间</a:t>
            </a:r>
            <a:r>
              <a:rPr lang="zh-CN" altLang="en-US" dirty="0"/>
              <a:t>歇</a:t>
            </a:r>
            <a:r>
              <a:rPr lang="zh-CN" altLang="en-US" dirty="0" smtClean="0"/>
              <a:t>性训</a:t>
            </a:r>
            <a:r>
              <a:rPr lang="zh-CN" altLang="en-US" dirty="0"/>
              <a:t>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、移动端设备之间数据往往不是独立同分布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、移动端设备之间数据量不平衡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、通信成本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6973" y="2920170"/>
            <a:ext cx="37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Federated </a:t>
            </a:r>
            <a:r>
              <a:rPr lang="en-US" altLang="zh-CN" dirty="0" smtClean="0"/>
              <a:t> Averaging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569527" y="3025833"/>
            <a:ext cx="299258" cy="116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AISTATS 2017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Communication-Efﬁcient Learning of Deep Networks from Decentralized Data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4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No-IID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9956" y="1313411"/>
            <a:ext cx="1083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Federated </a:t>
            </a:r>
            <a:r>
              <a:rPr lang="en-US" altLang="zh-CN" dirty="0"/>
              <a:t>Averaging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5" y="2307508"/>
            <a:ext cx="3825673" cy="358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9897" y="2892830"/>
            <a:ext cx="5519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分布</a:t>
            </a:r>
            <a:r>
              <a:rPr lang="zh-CN" altLang="en-US" sz="1600" dirty="0" smtClean="0"/>
              <a:t>式节点内部根据本地数据进行训练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/>
              <a:t>云</a:t>
            </a:r>
            <a:r>
              <a:rPr lang="zh-CN" altLang="en-US" sz="1600" dirty="0" smtClean="0"/>
              <a:t>端定期从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个节点中随机抽取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个节点的更新信息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云端权重更新就是分布式节点对应权重的加权和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304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4" y="1473650"/>
            <a:ext cx="10490661" cy="331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https://arxiv.org/abs/1806.00582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Federated Learning with Non-IID Data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22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Divergence due to Non-IID Data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55" y="1501834"/>
            <a:ext cx="62769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55" y="2531270"/>
            <a:ext cx="7298027" cy="249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4F70C-F51F-4520-832F-2C4161B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Divergence due to Non-IID 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BDEC39-A0D8-4E2E-8039-253EF0F1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68" y="1554480"/>
            <a:ext cx="7382772" cy="2236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79228" y="1936865"/>
            <a:ext cx="3341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EMD</a:t>
            </a:r>
            <a:r>
              <a:rPr lang="zh-CN" altLang="en-US" dirty="0" smtClean="0"/>
              <a:t>：不同数据集之间距离的度量指标，分布差异越大</a:t>
            </a:r>
            <a:r>
              <a:rPr lang="en-US" altLang="zh-CN" dirty="0" smtClean="0"/>
              <a:t>EMD</a:t>
            </a:r>
            <a:r>
              <a:rPr lang="zh-CN" altLang="en-US" dirty="0" smtClean="0"/>
              <a:t>值越大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0" y="4057952"/>
            <a:ext cx="3290368" cy="219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7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155</TotalTime>
  <Words>291</Words>
  <Application>Microsoft Office PowerPoint</Application>
  <PresentationFormat>自定义</PresentationFormat>
  <Paragraphs>55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主题5</vt:lpstr>
      <vt:lpstr>OfficePLUS</vt:lpstr>
      <vt:lpstr>Federated Learning</vt:lpstr>
      <vt:lpstr>Federated Learning</vt:lpstr>
      <vt:lpstr>Federated Learning</vt:lpstr>
      <vt:lpstr>Communication-Efﬁcient Learning of Deep Networks from Decentralized Data</vt:lpstr>
      <vt:lpstr>No-IID</vt:lpstr>
      <vt:lpstr>Experimental Results</vt:lpstr>
      <vt:lpstr>Federated Learning with Non-IID Data</vt:lpstr>
      <vt:lpstr>Weight Divergence due to Non-IID Data</vt:lpstr>
      <vt:lpstr>Weight Divergence due to Non-IID Data</vt:lpstr>
      <vt:lpstr>Proposed Solution</vt:lpstr>
      <vt:lpstr>Experimental Results</vt:lpstr>
      <vt:lpstr>Thanks!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PC</cp:lastModifiedBy>
  <cp:revision>24</cp:revision>
  <cp:lastPrinted>2018-01-28T16:00:00Z</cp:lastPrinted>
  <dcterms:created xsi:type="dcterms:W3CDTF">2018-01-28T16:00:00Z</dcterms:created>
  <dcterms:modified xsi:type="dcterms:W3CDTF">2018-11-08T13:21:10Z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