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59" r:id="rId6"/>
    <p:sldId id="258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EF63F-DC86-4D6E-8B42-4659021B4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19AFC8-802F-43E3-BC74-0FC258ECE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C1B97-32A8-497E-856C-66C8560E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964E-20C6-48F9-8555-D3C065CD492F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B510F-ABC2-4244-937D-D5CF79DC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A0620-9EBE-4188-AADE-35DE76D5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FD2B-E1EC-4A45-A861-4A048665C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5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DE5B0-B298-41B7-A30A-0B9F54CC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F08511-685D-48A7-A5E4-60BB5612A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609BD-FC93-45B2-923B-3F9E426B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964E-20C6-48F9-8555-D3C065CD492F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BAEF8-48C2-4B2F-809D-8471D671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45D37-E1EE-4309-8A9C-7EA0D620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FD2B-E1EC-4A45-A861-4A048665C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8B732B-2BDE-4D30-B462-CF03EBC44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9D290E-9F98-48B5-B0C8-2C93D0EFB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733B2-93A6-4D9D-BF15-4B44FEA3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964E-20C6-48F9-8555-D3C065CD492F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17938A-39F8-4FA6-8B98-E2D62E1F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38D5F-9609-4043-B3CA-E6D90C87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FD2B-E1EC-4A45-A861-4A048665C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6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E95B-9A09-42E7-8758-80C8C80B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6137C-DD18-4820-8316-40C04F93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1CF61-FAF2-4AB3-A5F1-3388E5E3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964E-20C6-48F9-8555-D3C065CD492F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FD000-625C-4FAC-9DBD-109D2730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BBBED-E79E-4BCC-9479-A4BBDB75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FD2B-E1EC-4A45-A861-4A048665C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4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CAF95-2708-49E7-972B-CBC4E67CB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DFCE69-D5E8-47DE-BE7B-2525DFEC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1DDDD-4BC3-4439-A5F0-F30C85D8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964E-20C6-48F9-8555-D3C065CD492F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5472D-1F96-45EC-A8C9-EB13B942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5B5CC-955F-449B-89A0-B4EB2DFA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FD2B-E1EC-4A45-A861-4A048665C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92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AAC45-AFEC-474C-9021-24493F9F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4C993-5BC1-408D-B319-B7EE63E7F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CB8FDE-4159-4A77-B9E8-4E6805CB8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B3434-F0EA-4A4A-BABE-01208035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964E-20C6-48F9-8555-D3C065CD492F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01C265-753B-4E03-8799-C7BEA15F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FDF871-AC57-4998-8F6F-C57366DD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FD2B-E1EC-4A45-A861-4A048665C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1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6B60D-2BE8-4743-AF79-0554383D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305F9A-5E66-4B73-A980-65240BF7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A25B04-CACC-498D-AE1E-786F0EC68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DDA5BF-EF6E-4916-9914-FA5A125A5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1D1690-F913-401C-AECF-478376C71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7B0A4D-964D-4E3A-9B83-DA3F674B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964E-20C6-48F9-8555-D3C065CD492F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AE25E8-26F3-4995-9A36-A46145B6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FC0A0D-902A-428F-A1CA-862CCA5D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FD2B-E1EC-4A45-A861-4A048665C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36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A6131-0235-4857-BBA8-C369C84F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EE7DC4-79D9-4876-88ED-1E4CC72C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964E-20C6-48F9-8555-D3C065CD492F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64EFB6-4978-41A1-98E0-C5E2ECA1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A8DDB6-094C-4702-8009-87B4FB41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FD2B-E1EC-4A45-A861-4A048665C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9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6A1E92-5817-405E-BD9C-8F975906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964E-20C6-48F9-8555-D3C065CD492F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BAAD88-23C3-40B3-B12F-480FE791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A30BF1-EAD1-46DA-9212-62D25374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FD2B-E1EC-4A45-A861-4A048665C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59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F9AF0-7B31-466B-BED5-2EE2F0E3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E0E0A-D604-4488-A69B-BA9DF976A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FF98BE-57D3-4564-9481-68FA7B152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B92ACC-B79C-4618-B09E-59C2B032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964E-20C6-48F9-8555-D3C065CD492F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EA6CE5-D5AB-44E2-9E4E-156222B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C4C6EA-0CDC-4860-A6B6-E4A78DD1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FD2B-E1EC-4A45-A861-4A048665C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5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2782E-9D27-4313-A6BF-140A57BA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5005DF-3FD7-461D-9BEA-D98F8778E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1E8502-84B6-4A79-9DD7-0888E45F5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02A26-5A61-4C4C-959F-23ECF1DD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964E-20C6-48F9-8555-D3C065CD492F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8A180-69F8-40EC-824A-23DFD9A8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57803A-1465-4E00-95AD-30333009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FD2B-E1EC-4A45-A861-4A048665C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3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D07661-D782-42B9-9DE5-040E114E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35DB6-7B15-4136-9B6E-6199B2765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F5298-D050-4547-9E30-61A528F6C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1964E-20C6-48F9-8555-D3C065CD492F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B670D-FBCD-4EAC-B9C2-04FDBCEAF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25FEC-D903-4877-9E5B-4E8528893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2FD2B-E1EC-4A45-A861-4A048665C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2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D46CC-4CAA-45E2-817F-1565C78EF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068" y="2102205"/>
            <a:ext cx="9661864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Distributed k-Means and k-Median Clustering on</a:t>
            </a:r>
            <a:br>
              <a:rPr lang="en-US" altLang="zh-CN" dirty="0">
                <a:latin typeface="Arial Black" panose="020B0A04020102020204" pitchFamily="34" charset="0"/>
              </a:rPr>
            </a:br>
            <a:r>
              <a:rPr lang="en-US" altLang="zh-CN" dirty="0">
                <a:latin typeface="Arial Black" panose="020B0A04020102020204" pitchFamily="34" charset="0"/>
              </a:rPr>
              <a:t>General Topologies (NIPS 2013)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1C27A5-AA7E-4DF7-B296-6A0AE3A5A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98177"/>
            <a:ext cx="9144000" cy="1655762"/>
          </a:xfrm>
        </p:spPr>
        <p:txBody>
          <a:bodyPr/>
          <a:lstStyle/>
          <a:p>
            <a:r>
              <a:rPr lang="zh-CN" altLang="en-US" dirty="0"/>
              <a:t>刘敏仟 </a:t>
            </a:r>
            <a:endParaRPr lang="en-US" altLang="zh-CN" dirty="0"/>
          </a:p>
          <a:p>
            <a:r>
              <a:rPr lang="en-US" altLang="zh-CN" dirty="0"/>
              <a:t>2018.11.18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05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C4ADF53-9D95-4321-B738-3D54A24A9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202" y="78311"/>
            <a:ext cx="9681595" cy="670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3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C8C06-DC8F-43B8-8B8A-641B0E5B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35CBB-FCDA-4013-A675-450EF431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分布式聚类：在任意一个图中，数据分布在图的节点上，通信被限制在图的边上。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论文中通过建立一个点的小集合来代表整个数据集，来减少在平凡图中的通信。</a:t>
            </a:r>
          </a:p>
        </p:txBody>
      </p:sp>
    </p:spTree>
    <p:extLst>
      <p:ext uri="{BB962C8B-B14F-4D97-AF65-F5344CB8AC3E}">
        <p14:creationId xmlns:p14="http://schemas.microsoft.com/office/powerpoint/2010/main" val="380996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7C8D8-B2CD-4CF2-A48D-35C89CCC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Coreset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4D681-732D-48C6-B95B-691B0D019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coreset is a set of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weighted points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whose cost approximates the cost of the original data for any set of 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centers. Set 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is a weighted data set with a weighting function 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FF9A3D-B840-4678-8B8F-48283B96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9" y="3754978"/>
            <a:ext cx="10473681" cy="97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1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6C747-E2C3-4D40-8039-A7F09489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828" y="4493681"/>
            <a:ext cx="9282343" cy="18893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Each node computes a coreset on the weighted pointset for its own data and its subtrees’ coresets.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（另一论文）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E66C62-DC48-4B98-9AA2-5BE6F37B6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02" y="917775"/>
            <a:ext cx="2835594" cy="321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5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D379F2E-A41E-4937-85EA-CCD426106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806" y="688020"/>
            <a:ext cx="3512386" cy="317723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32E71-3589-446D-9195-ED1BDB5D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652" y="4258105"/>
            <a:ext cx="8916695" cy="1911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Local constant approximation solutions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are computed, and the costs of these solutions are used to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coordinate the construction of a local portion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 each node.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6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B491E-6A61-46F4-89BD-D3268E8D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699CF58E-F2C1-4FD9-8E2D-02BA516D5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969" y="2350617"/>
            <a:ext cx="10874062" cy="45073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75B5DED-F62F-4A29-B210-CC81F767A1A1}"/>
              </a:ext>
            </a:extLst>
          </p:cNvPr>
          <p:cNvSpPr txBox="1"/>
          <p:nvPr/>
        </p:nvSpPr>
        <p:spPr>
          <a:xfrm>
            <a:off x="1146698" y="1484445"/>
            <a:ext cx="98986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They use 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4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to represent the set of points which have 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as their closest center in the local approximation solution.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32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C12761-1392-49D7-9511-B57544E15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332" y="701968"/>
            <a:ext cx="11045336" cy="545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3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2DE71-0937-4958-AE1D-1A1C0BFB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981AA-A92A-4908-B48E-B86F88C4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数据集：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YearPredictionMSD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(515345 points in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; k = 50)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数据分配方法：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uniform, similarity-base, weighted, degree-based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该论文与论文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Q. Zhang, J. Liu, and W. Wang. Approximate clustering on distributed data streams. In Proceedings of the IEEE International Conference on Data Engineering, 2008.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提出的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COMBINE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算法进行了对比</a:t>
            </a:r>
          </a:p>
        </p:txBody>
      </p:sp>
    </p:spTree>
    <p:extLst>
      <p:ext uri="{BB962C8B-B14F-4D97-AF65-F5344CB8AC3E}">
        <p14:creationId xmlns:p14="http://schemas.microsoft.com/office/powerpoint/2010/main" val="181333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B79B77-54FB-42CC-A009-6F9BF3F36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938" y="51046"/>
            <a:ext cx="9650123" cy="675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244</Words>
  <Application>Microsoft Office PowerPoint</Application>
  <PresentationFormat>宽屏</PresentationFormat>
  <Paragraphs>19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Arial Black</vt:lpstr>
      <vt:lpstr>Wingdings</vt:lpstr>
      <vt:lpstr>Office 主题​​</vt:lpstr>
      <vt:lpstr>Distributed k-Means and k-Median Clustering on General Topologies (NIPS 2013)</vt:lpstr>
      <vt:lpstr>介绍</vt:lpstr>
      <vt:lpstr>Coreset</vt:lpstr>
      <vt:lpstr>PowerPoint 演示文稿</vt:lpstr>
      <vt:lpstr>PowerPoint 演示文稿</vt:lpstr>
      <vt:lpstr>算法</vt:lpstr>
      <vt:lpstr>PowerPoint 演示文稿</vt:lpstr>
      <vt:lpstr>实验数据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k-Means and k-Median Clustering on General Topologies (NIPS 2013)</dc:title>
  <dc:creator>1156322043@qq.com</dc:creator>
  <cp:lastModifiedBy>1156322043@qq.com</cp:lastModifiedBy>
  <cp:revision>33</cp:revision>
  <dcterms:created xsi:type="dcterms:W3CDTF">2018-11-18T02:12:23Z</dcterms:created>
  <dcterms:modified xsi:type="dcterms:W3CDTF">2018-11-18T10:29:39Z</dcterms:modified>
</cp:coreProperties>
</file>