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84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Exploring Visual Relationship</a:t>
            </a:r>
            <a:br>
              <a:rPr lang="en-US" altLang="zh-CN" dirty="0"/>
            </a:br>
            <a:r>
              <a:rPr lang="en-US" altLang="zh-CN" dirty="0"/>
              <a:t>for Image </a:t>
            </a:r>
            <a:r>
              <a:rPr lang="en-US" altLang="zh-CN" dirty="0" smtClean="0"/>
              <a:t>Captioning (ECCV 18)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5"/>
            <a:ext cx="666273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4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48464" cy="288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1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" y="1916832"/>
            <a:ext cx="9108504" cy="316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1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Relationship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7051"/>
            <a:ext cx="8964488" cy="33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31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Spatial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41485"/>
            <a:ext cx="9036496" cy="253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77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820472" cy="379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7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Exploring Visual Relationship for Image Captioning (ECCV 18)</vt:lpstr>
      <vt:lpstr>Background</vt:lpstr>
      <vt:lpstr>ARCH</vt:lpstr>
      <vt:lpstr>Semantic Relationship Prediction</vt:lpstr>
      <vt:lpstr>Spatial</vt:lpstr>
      <vt:lpstr>Experiment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Visual Relationship for Image Captioning (ECCV 18)</dc:title>
  <dc:creator>Shaun</dc:creator>
  <cp:lastModifiedBy>shaun</cp:lastModifiedBy>
  <cp:revision>2</cp:revision>
  <dcterms:created xsi:type="dcterms:W3CDTF">2018-11-02T05:23:25Z</dcterms:created>
  <dcterms:modified xsi:type="dcterms:W3CDTF">2018-11-02T05:33:12Z</dcterms:modified>
</cp:coreProperties>
</file>