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08B7-E55D-43DA-AFAB-7D25447589AD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A97C-8744-4599-A3D4-559A69700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1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08B7-E55D-43DA-AFAB-7D25447589AD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A97C-8744-4599-A3D4-559A69700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59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08B7-E55D-43DA-AFAB-7D25447589AD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A97C-8744-4599-A3D4-559A69700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8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08B7-E55D-43DA-AFAB-7D25447589AD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A97C-8744-4599-A3D4-559A69700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3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08B7-E55D-43DA-AFAB-7D25447589AD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A97C-8744-4599-A3D4-559A69700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08B7-E55D-43DA-AFAB-7D25447589AD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A97C-8744-4599-A3D4-559A69700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9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08B7-E55D-43DA-AFAB-7D25447589AD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A97C-8744-4599-A3D4-559A69700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08B7-E55D-43DA-AFAB-7D25447589AD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A97C-8744-4599-A3D4-559A69700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3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08B7-E55D-43DA-AFAB-7D25447589AD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A97C-8744-4599-A3D4-559A69700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6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08B7-E55D-43DA-AFAB-7D25447589AD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A97C-8744-4599-A3D4-559A69700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9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08B7-E55D-43DA-AFAB-7D25447589AD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A97C-8744-4599-A3D4-559A69700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5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08B7-E55D-43DA-AFAB-7D25447589AD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3A97C-8744-4599-A3D4-559A69700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1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Revisiting Self-Supervised Visual Representation Learning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572984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Google Brain</a:t>
            </a:r>
          </a:p>
          <a:p>
            <a:r>
              <a:rPr lang="en-US" altLang="zh-CN" dirty="0" err="1" smtClean="0"/>
              <a:t>Arxiv</a:t>
            </a:r>
            <a:r>
              <a:rPr lang="en-US" altLang="zh-CN" dirty="0" smtClean="0"/>
              <a:t> 2019.1.25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30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777" y="240948"/>
            <a:ext cx="8748890" cy="7637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Self-Supervised Visual Representation Learning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956" y="1061156"/>
            <a:ext cx="8165394" cy="5115807"/>
          </a:xfrm>
        </p:spPr>
        <p:txBody>
          <a:bodyPr/>
          <a:lstStyle/>
          <a:p>
            <a:r>
              <a:rPr lang="zh-CN" altLang="en-US" sz="2400" dirty="0" smtClean="0"/>
              <a:t>自监督任务</a:t>
            </a:r>
            <a:endParaRPr lang="en-US" altLang="zh-CN" sz="2400" dirty="0" smtClean="0"/>
          </a:p>
          <a:p>
            <a:r>
              <a:rPr lang="zh-CN" altLang="en-US" sz="2400" dirty="0" smtClean="0"/>
              <a:t>目标任务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88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777" y="240948"/>
            <a:ext cx="8748890" cy="7637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Self-Supervised Visual Representation Learning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956" y="1061156"/>
            <a:ext cx="8165394" cy="5115807"/>
          </a:xfrm>
        </p:spPr>
        <p:txBody>
          <a:bodyPr/>
          <a:lstStyle/>
          <a:p>
            <a:r>
              <a:rPr lang="zh-CN" altLang="en-US" sz="2400" dirty="0" smtClean="0"/>
              <a:t>自监督任务：对图像做变换得到一些样本，让网络预测样本所对应的变换，迫使网络学习到图片中的语义特征。</a:t>
            </a:r>
            <a:endParaRPr lang="en-US" altLang="zh-CN" sz="2400" dirty="0" smtClean="0"/>
          </a:p>
          <a:p>
            <a:r>
              <a:rPr lang="en-US" altLang="zh-CN" sz="2400" dirty="0" smtClean="0"/>
              <a:t>Rotation:</a:t>
            </a:r>
            <a:r>
              <a:rPr lang="zh-CN" altLang="en-US" sz="2400" dirty="0" smtClean="0"/>
              <a:t>将图像旋转，让网络根据旋转结果预测旋转角</a:t>
            </a:r>
            <a:endParaRPr lang="en-US" altLang="zh-CN" sz="2400" dirty="0" smtClean="0"/>
          </a:p>
          <a:p>
            <a:r>
              <a:rPr lang="en-US" altLang="zh-CN" sz="2400" dirty="0" smtClean="0"/>
              <a:t>Jigsaw: </a:t>
            </a:r>
            <a:r>
              <a:rPr lang="zh-CN" altLang="en-US" sz="2400" dirty="0" smtClean="0"/>
              <a:t>将图像切成九宫格，随机打乱，让模型预测出还原方法</a:t>
            </a:r>
            <a:endParaRPr lang="en-US" altLang="zh-CN" sz="2400" dirty="0" smtClean="0"/>
          </a:p>
          <a:p>
            <a:r>
              <a:rPr lang="en-US" altLang="zh-CN" sz="2400" dirty="0" smtClean="0"/>
              <a:t>RPL: </a:t>
            </a:r>
            <a:r>
              <a:rPr lang="zh-CN" altLang="en-US" sz="2400" dirty="0" smtClean="0"/>
              <a:t>将图像切成九宫格，让模型预测其中两个</a:t>
            </a:r>
            <a:r>
              <a:rPr lang="en-US" altLang="zh-CN" sz="2400" dirty="0" smtClean="0"/>
              <a:t>patch</a:t>
            </a:r>
            <a:r>
              <a:rPr lang="zh-CN" altLang="en-US" sz="2400" dirty="0" smtClean="0"/>
              <a:t>的相对位置关系</a:t>
            </a:r>
            <a:endParaRPr lang="en-US" altLang="zh-CN" sz="2400" dirty="0" smtClean="0"/>
          </a:p>
          <a:p>
            <a:r>
              <a:rPr lang="en-US" altLang="zh-CN" sz="2400" dirty="0" err="1" smtClean="0"/>
              <a:t>Examplar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将每张图片作为一个类，通过数据增强为每张图片创造多个变种，从而得到多分类的训练样本。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10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777" y="240948"/>
            <a:ext cx="8748890" cy="7637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Self-Supervised Visual Representation Learning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955" y="1061156"/>
            <a:ext cx="8624711" cy="5115807"/>
          </a:xfrm>
        </p:spPr>
        <p:txBody>
          <a:bodyPr/>
          <a:lstStyle/>
          <a:p>
            <a:r>
              <a:rPr lang="zh-CN" altLang="en-US" sz="2400" dirty="0" smtClean="0"/>
              <a:t>目标任务：在自监督任务得到图像特征（</a:t>
            </a:r>
            <a:r>
              <a:rPr lang="en-US" altLang="zh-CN" sz="2400" dirty="0" smtClean="0"/>
              <a:t>Visual Representation</a:t>
            </a:r>
            <a:r>
              <a:rPr lang="zh-CN" altLang="en-US" sz="2400" dirty="0" smtClean="0"/>
              <a:t>）之后，在目标任务上评估特征的质量</a:t>
            </a:r>
            <a:endParaRPr lang="en-US" altLang="zh-CN" sz="2400" dirty="0" smtClean="0"/>
          </a:p>
          <a:p>
            <a:r>
              <a:rPr lang="en-US" altLang="zh-CN" sz="2400" dirty="0" err="1" smtClean="0"/>
              <a:t>Imagenet</a:t>
            </a:r>
            <a:r>
              <a:rPr lang="zh-CN" altLang="en-US" sz="2400" dirty="0" smtClean="0"/>
              <a:t>分类：用自监督任务得到的特征，训练一个全连接分类层，根据最终分类结果评估不同的自监督任务得到的特征质量。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217" y="2612575"/>
            <a:ext cx="5550185" cy="38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5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196</Words>
  <Application>Microsoft Office PowerPoint</Application>
  <PresentationFormat>全屏显示(4:3)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Revisiting Self-Supervised Visual Representation Learning</vt:lpstr>
      <vt:lpstr>Self-Supervised Visual Representation Learning</vt:lpstr>
      <vt:lpstr>Self-Supervised Visual Representation Learning</vt:lpstr>
      <vt:lpstr>Self-Supervised Visual Representation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Self-Supervised Visual Representation Learning</dc:title>
  <dc:creator>cwh</dc:creator>
  <cp:lastModifiedBy>cwh</cp:lastModifiedBy>
  <cp:revision>3</cp:revision>
  <dcterms:created xsi:type="dcterms:W3CDTF">2019-02-27T12:51:48Z</dcterms:created>
  <dcterms:modified xsi:type="dcterms:W3CDTF">2019-02-27T13:11:06Z</dcterms:modified>
</cp:coreProperties>
</file>