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6" r:id="rId4"/>
    <p:sldId id="257" r:id="rId5"/>
    <p:sldId id="258" r:id="rId6"/>
    <p:sldId id="259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CD29C1-BDD4-1C47-A589-9FE268C28B3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65D1BE-A188-414A-8130-CC56BCF08B5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284191-90C4-1842-92E2-71C362DFF20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8D8DA4-4E42-4C41-9482-E5F1029349D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6FC3721-871E-AD42-A6FC-460AB14F80D8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FB1CDF-8CB4-854A-A3CD-7D0FE9880FB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18FE83-22EF-F24E-9C90-6053464D78C8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B6AF328-2DAB-D84D-86A7-0FB302A485E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239B298-0D22-1F4D-B02F-E13DDCBA533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32AE6F-D8EE-A946-BB78-498AE916CDA8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7A2791-8C50-5247-A622-2B72A1885AA3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8CBC46-C15F-F743-A8B7-AEED96B81F5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Structure Deep Network Embedding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1800"/>
              <a:t>LINE:Large-scale Information Network Embedding</a:t>
            </a:r>
            <a:endParaRPr lang="zh-CN" altLang="en-US" sz="1800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704850" y="1165860"/>
            <a:ext cx="4861560" cy="4526280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endParaRPr lang="zh-CN" altLang="en-US" sz="1500"/>
          </a:p>
          <a:p>
            <a:pPr eaLnBrk="1" hangingPunct="1"/>
            <a:r>
              <a:rPr sz="1500"/>
              <a:t>1阶相似度衡量的是相邻的两个顶点对之间相似性。2阶相似度衡量的是，两个顶点他们的邻居集合的相似程度。</a:t>
            </a:r>
            <a:endParaRPr sz="1500"/>
          </a:p>
        </p:txBody>
      </p:sp>
      <p:pic>
        <p:nvPicPr>
          <p:cNvPr id="3993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2382520"/>
            <a:ext cx="6650990" cy="3588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2840" y="5541010"/>
            <a:ext cx="2844800" cy="863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20" y="5541010"/>
            <a:ext cx="2870200" cy="774700"/>
          </a:xfrm>
          <a:prstGeom prst="rect">
            <a:avLst/>
          </a:prstGeom>
        </p:spPr>
      </p:pic>
      <p:pic>
        <p:nvPicPr>
          <p:cNvPr id="40961" name="内容占位符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56043" y="185103"/>
            <a:ext cx="3019425" cy="695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68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930" y="1426210"/>
            <a:ext cx="4267200" cy="400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69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03" y="2420938"/>
            <a:ext cx="5561012" cy="2016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6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2330" y="147638"/>
            <a:ext cx="3275013" cy="771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8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6320" y="1408748"/>
            <a:ext cx="1895475" cy="434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90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6003" y="3201035"/>
            <a:ext cx="3438525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1595" y="349250"/>
            <a:ext cx="1315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经验概率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595" y="1409065"/>
            <a:ext cx="1163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联合概率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4610" y="36830"/>
            <a:ext cx="7183120" cy="4243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25" y="36830"/>
            <a:ext cx="2734310" cy="1110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325" y="1262380"/>
            <a:ext cx="3829685" cy="15728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85" y="4279900"/>
            <a:ext cx="7123430" cy="13957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990" y="5913120"/>
            <a:ext cx="4947920" cy="10147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09815" y="2958465"/>
            <a:ext cx="3796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当邻接矩阵中 s_{i,j}=0 ，那么 b_{i,,j}=1 ；当邻接矩阵中 s_{i,j}=1 ，那么 b_{i,,j}&gt;1 ，就是给非零项更大的权重。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9815" y="4157345"/>
            <a:ext cx="4220210" cy="1871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4015" y="274955"/>
            <a:ext cx="4876800" cy="106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5" y="1866265"/>
            <a:ext cx="5562600" cy="1295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5" y="3524885"/>
            <a:ext cx="10603230" cy="2919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WPS 演示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方正书宋_GBK</vt:lpstr>
      <vt:lpstr>Wingdings</vt:lpstr>
      <vt:lpstr>宋体</vt:lpstr>
      <vt:lpstr>宋体</vt:lpstr>
      <vt:lpstr>Calibri Light</vt:lpstr>
      <vt:lpstr>Helvetica Neue</vt:lpstr>
      <vt:lpstr>Calibri</vt:lpstr>
      <vt:lpstr>宋体-简</vt:lpstr>
      <vt:lpstr>微软雅黑</vt:lpstr>
      <vt:lpstr>黑体-简</vt:lpstr>
      <vt:lpstr>Arial Unicode MS</vt:lpstr>
      <vt:lpstr>Office 主题</vt:lpstr>
      <vt:lpstr>默认设计模板</vt:lpstr>
      <vt:lpstr>Structure Deep Network Embedding</vt:lpstr>
      <vt:lpstr>LINE:Large-scale Information Network Embedding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cosinetheta</dc:creator>
  <cp:lastModifiedBy>cosinetheta</cp:lastModifiedBy>
  <cp:revision>2</cp:revision>
  <dcterms:created xsi:type="dcterms:W3CDTF">2019-02-28T14:40:57Z</dcterms:created>
  <dcterms:modified xsi:type="dcterms:W3CDTF">2019-02-28T14:40:57Z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2052-1.2.6.548</vt:lpwstr>
  </property>
</Properties>
</file>