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4" r:id="rId4"/>
    <p:sldId id="305" r:id="rId5"/>
    <p:sldId id="306" r:id="rId6"/>
    <p:sldId id="308" r:id="rId7"/>
    <p:sldId id="311" r:id="rId8"/>
    <p:sldId id="309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BC22-8AD5-4E9B-9306-2946277F68A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36A5F-BD05-4484-8E81-7426F74A0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6A5F-BD05-4484-8E81-7426F74A0C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33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33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34833" y="6422390"/>
            <a:ext cx="1287780" cy="435610"/>
          </a:xfrm>
        </p:spPr>
        <p:txBody>
          <a:bodyPr/>
          <a:lstStyle/>
          <a:p>
            <a:r>
              <a:rPr lang="zh-CN" altLang="en-US" dirty="0"/>
              <a:t>梁天保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50670" y="1401445"/>
            <a:ext cx="969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Progressive Pose Attention Transfer for Person Image Generation</a:t>
            </a:r>
            <a:endParaRPr lang="en-US" sz="36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267014" y="3236386"/>
            <a:ext cx="593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CVPR </a:t>
            </a:r>
            <a:r>
              <a:rPr lang="en-US" sz="2000" dirty="0"/>
              <a:t>2019</a:t>
            </a:r>
          </a:p>
          <a:p>
            <a:r>
              <a:rPr lang="en-US" altLang="zh-CN" sz="2000" dirty="0"/>
              <a:t>Zhen Zhu, </a:t>
            </a:r>
            <a:r>
              <a:rPr lang="en-US" altLang="zh-CN" sz="2000" dirty="0" err="1"/>
              <a:t>Tengteng</a:t>
            </a:r>
            <a:r>
              <a:rPr lang="en-US" altLang="zh-CN" sz="2000" dirty="0"/>
              <a:t> Huang</a:t>
            </a:r>
          </a:p>
          <a:p>
            <a:r>
              <a:rPr lang="en-US" altLang="zh-CN" sz="2000" dirty="0" err="1"/>
              <a:t>Baoguang</a:t>
            </a:r>
            <a:r>
              <a:rPr lang="en-US" altLang="zh-CN" sz="2000" dirty="0"/>
              <a:t> Shi, Miao Yu</a:t>
            </a:r>
          </a:p>
          <a:p>
            <a:r>
              <a:rPr lang="en-US" altLang="zh-CN" sz="2000" dirty="0" err="1"/>
              <a:t>Bofei</a:t>
            </a:r>
            <a:r>
              <a:rPr lang="en-US" altLang="zh-CN" sz="2000" dirty="0"/>
              <a:t> Wang, Xiang Bai1</a:t>
            </a:r>
          </a:p>
          <a:p>
            <a:r>
              <a:rPr lang="en-US" altLang="zh-CN" sz="2000" dirty="0"/>
              <a:t>Huazhong University </a:t>
            </a:r>
          </a:p>
          <a:p>
            <a:r>
              <a:rPr lang="en-US" altLang="zh-CN" sz="2000" dirty="0"/>
              <a:t>Microsoft, Redmond</a:t>
            </a:r>
          </a:p>
          <a:p>
            <a:r>
              <a:rPr lang="en-US" altLang="zh-CN" sz="2000" dirty="0"/>
              <a:t>ZTE Corporation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6E219-A4DE-4BAB-BC80-D9596EF2D091}"/>
              </a:ext>
            </a:extLst>
          </p:cNvPr>
          <p:cNvSpPr txBox="1"/>
          <p:nvPr/>
        </p:nvSpPr>
        <p:spPr>
          <a:xfrm>
            <a:off x="300611" y="6337935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https://arxiv.org/abs/1904.03349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Task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7B1BA9-AF37-4E6B-82F8-6FF23A3E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69" y="1234413"/>
            <a:ext cx="7834615" cy="4633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6C7601-8D80-4C83-965E-A21E1A5D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21" y="895428"/>
            <a:ext cx="8504269" cy="39411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04ED61-6DEE-4877-AD9A-646DFC34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21" y="4847897"/>
            <a:ext cx="4154480" cy="487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140E2-BC07-4D19-BB48-5AA72B5F3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721" y="5330510"/>
            <a:ext cx="5503885" cy="1100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3C6036-C8CC-435C-8273-138EFD5C8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606" y="4865343"/>
            <a:ext cx="3666210" cy="4882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433EF2-4F00-478B-9CC1-906613E76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605" y="5734658"/>
            <a:ext cx="4457887" cy="58624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4E930A-F6B5-438E-B6C8-1C5B170ED9F5}"/>
              </a:ext>
            </a:extLst>
          </p:cNvPr>
          <p:cNvGrpSpPr/>
          <p:nvPr/>
        </p:nvGrpSpPr>
        <p:grpSpPr>
          <a:xfrm>
            <a:off x="6942606" y="5353500"/>
            <a:ext cx="2331402" cy="381158"/>
            <a:chOff x="7149950" y="5415837"/>
            <a:chExt cx="2331402" cy="38115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B91B2C4-7A29-438B-8F37-20D53EB9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9950" y="5415995"/>
              <a:ext cx="1133475" cy="381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816EBBC-0C9E-4A95-AD29-A47179F99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83426" y="5415837"/>
              <a:ext cx="1197926" cy="381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69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1B81AA-3F17-4AD3-83DE-4C14444FE5CC}"/>
              </a:ext>
            </a:extLst>
          </p:cNvPr>
          <p:cNvSpPr txBox="1"/>
          <p:nvPr/>
        </p:nvSpPr>
        <p:spPr>
          <a:xfrm>
            <a:off x="987620" y="798991"/>
            <a:ext cx="54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Datasets : Market-1501, </a:t>
            </a:r>
            <a:r>
              <a:rPr lang="en-US" altLang="zh-CN" dirty="0" err="1"/>
              <a:t>DeepFashion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C9E4554-BC8A-435C-B739-BB45FF730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" r="1108"/>
          <a:stretch/>
        </p:blipFill>
        <p:spPr>
          <a:xfrm>
            <a:off x="1961965" y="1168322"/>
            <a:ext cx="8575829" cy="52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70E879-A9D7-454B-A308-2D9F523C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06" y="928040"/>
            <a:ext cx="9503136" cy="53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7F3FC-3FD9-4EC0-BD96-5B28ACFB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85" y="1387227"/>
            <a:ext cx="10063231" cy="39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A75857-04B6-4477-9B27-BF622E8A7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2114550"/>
            <a:ext cx="7858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7620" y="98551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818FF3-D79B-4AF9-83ED-79D9A38E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32" y="1075724"/>
            <a:ext cx="10294796" cy="41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https://arxiv.org/abs/1904.03349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D861CBC-9A16-43D7-95C7-CA9092C1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53965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298450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198</TotalTime>
  <Words>130</Words>
  <Application>Microsoft Office PowerPoint</Application>
  <PresentationFormat>宽屏</PresentationFormat>
  <Paragraphs>28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allen iverson</cp:lastModifiedBy>
  <cp:revision>273</cp:revision>
  <dcterms:created xsi:type="dcterms:W3CDTF">2018-11-30T00:41:00Z</dcterms:created>
  <dcterms:modified xsi:type="dcterms:W3CDTF">2019-05-09T13:30:28Z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