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0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Distilled Person Re-ident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cation: </a:t>
            </a:r>
            <a:b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Towards a More Scalable System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cvpr2019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/>
              <a:t>                                                                                                           胡超杰</a:t>
            </a:r>
            <a:endParaRPr lang="zh-CN" altLang="en-US" sz="1400"/>
          </a:p>
          <a:p>
            <a:r>
              <a:rPr lang="en-US" altLang="zh-CN" sz="1400"/>
              <a:t>                                                                                                            2019.4.25</a:t>
            </a:r>
            <a:endParaRPr lang="en-US" altLang="zh-CN" sz="14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Adaptive Knowledge Aggregation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642745"/>
            <a:ext cx="4581525" cy="781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914015"/>
            <a:ext cx="4781550" cy="135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9995" y="3406775"/>
            <a:ext cx="310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Simulated Feature </a:t>
            </a:r>
            <a:r>
              <a:rPr lang="en-US" altLang="zh-CN"/>
              <a:t>U</a:t>
            </a:r>
            <a:r>
              <a:rPr lang="en-US" altLang="zh-CN"/>
              <a:t>pdate</a:t>
            </a:r>
            <a:r>
              <a:rPr lang="en-US" altLang="zh-CN"/>
              <a:t>	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5965190" y="358902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12273"/>
          <a:stretch>
            <a:fillRect/>
          </a:stretch>
        </p:blipFill>
        <p:spPr>
          <a:xfrm>
            <a:off x="612140" y="5007610"/>
            <a:ext cx="4229100" cy="73533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965190" y="537337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74940" y="5191125"/>
            <a:ext cx="331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更新教师权重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Adaptive Knowledge Aggregation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4299585"/>
            <a:ext cx="6829425" cy="202882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1607185"/>
            <a:ext cx="5801360" cy="232664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525260" y="273685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19465" y="2554605"/>
            <a:ext cx="269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Unsupervised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807325" y="531241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340215" y="5129530"/>
            <a:ext cx="269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Semi-supervised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Distilled Person Re-ident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fi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cation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774190"/>
            <a:ext cx="6667500" cy="30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38390" y="2414270"/>
            <a:ext cx="44380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、教师们：多个有标签的数据集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、学生：无标签或者少量标签的数据集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、数据集之间不共享数据，可以分享模型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、教师传递经验指导学生学习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different from traditional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distillation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51000" y="2430145"/>
            <a:ext cx="2091690" cy="199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 set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6624320" y="2430145"/>
            <a:ext cx="2091690" cy="19977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open set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8861425" y="2430145"/>
            <a:ext cx="2091690" cy="19977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open set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5610" y="4916805"/>
            <a:ext cx="152146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teacher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436620" y="4916805"/>
            <a:ext cx="152146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0"/>
            <a:endCxn id="4" idx="3"/>
          </p:cNvCxnSpPr>
          <p:nvPr/>
        </p:nvCxnSpPr>
        <p:spPr>
          <a:xfrm flipV="1">
            <a:off x="1196340" y="4135120"/>
            <a:ext cx="760730" cy="781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5"/>
          </p:cNvCxnSpPr>
          <p:nvPr/>
        </p:nvCxnSpPr>
        <p:spPr>
          <a:xfrm flipH="1" flipV="1">
            <a:off x="3436620" y="4135120"/>
            <a:ext cx="760730" cy="781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48705" y="4916805"/>
            <a:ext cx="1521460" cy="476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teacher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907270" y="4916805"/>
            <a:ext cx="1521460" cy="476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1" idx="0"/>
            <a:endCxn id="5" idx="4"/>
          </p:cNvCxnSpPr>
          <p:nvPr/>
        </p:nvCxnSpPr>
        <p:spPr>
          <a:xfrm flipV="1">
            <a:off x="6909435" y="4427855"/>
            <a:ext cx="760730" cy="4889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6" idx="4"/>
          </p:cNvCxnSpPr>
          <p:nvPr/>
        </p:nvCxnSpPr>
        <p:spPr>
          <a:xfrm flipH="1" flipV="1">
            <a:off x="9907270" y="4427855"/>
            <a:ext cx="760730" cy="4889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957070" y="1659255"/>
            <a:ext cx="146621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 soft </a:t>
            </a:r>
            <a:r>
              <a:rPr lang="en-US" altLang="zh-CN" sz="1400"/>
              <a:t>l</a:t>
            </a:r>
            <a:r>
              <a:rPr lang="zh-CN" altLang="en-US" sz="1400"/>
              <a:t>abels 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Similarity Matrix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085975"/>
            <a:ext cx="1285875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836545"/>
            <a:ext cx="5210175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3787140"/>
            <a:ext cx="1828800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4905" y="2085975"/>
            <a:ext cx="422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输入图片</a:t>
            </a:r>
            <a:r>
              <a:rPr lang="en-US" altLang="zh-CN"/>
              <a:t>I</a:t>
            </a:r>
            <a:r>
              <a:rPr lang="zh-CN" altLang="en-US"/>
              <a:t>，模型计算得到特征向量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216150" y="2258695"/>
            <a:ext cx="1209040" cy="1079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68060" y="3082925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33970" y="2900045"/>
            <a:ext cx="289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特征向量归一化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825115" y="407162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32300" y="3889375"/>
            <a:ext cx="379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得到目标数据集的相似度矩阵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4780280"/>
            <a:ext cx="419100" cy="4095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543050" y="498348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79140" y="4821555"/>
            <a:ext cx="799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同理计算出教师网络在目标数据集上的相似度矩阵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Log-Euclidean Similarity Distillation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787525"/>
            <a:ext cx="4257675" cy="58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076575"/>
            <a:ext cx="4648200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493895"/>
            <a:ext cx="4581525" cy="78105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251450" y="207645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31380" y="1866900"/>
            <a:ext cx="385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相似度矩阵间的欧式距离度量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725795" y="488315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55865" y="4700905"/>
            <a:ext cx="396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多个教师，每个教师对应一个权重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Experiment Settings and Datasets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828165"/>
            <a:ext cx="7319010" cy="2135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Comparison under Unsupervised Setting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503045"/>
            <a:ext cx="7693025" cy="3488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Adaptive Knowledge Aggregation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701800"/>
            <a:ext cx="4581525" cy="78105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816985" y="1833245"/>
            <a:ext cx="302260" cy="447675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251450" y="2076450"/>
            <a:ext cx="1282065" cy="317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72910" y="1912620"/>
            <a:ext cx="307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如何找出更适合你的老师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190875"/>
            <a:ext cx="2470150" cy="1837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Validation Empirical Risk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482725"/>
            <a:ext cx="6496050" cy="9048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499610" y="1575435"/>
            <a:ext cx="1567815" cy="49276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34100" y="1183640"/>
            <a:ext cx="370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正样本对</a:t>
            </a:r>
            <a:r>
              <a:rPr lang="en-US" altLang="zh-CN"/>
              <a:t>(</a:t>
            </a:r>
            <a:r>
              <a:rPr lang="zh-CN" altLang="en-US"/>
              <a:t>一对有标签数据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0"/>
            <a:endCxn id="6" idx="1"/>
          </p:cNvCxnSpPr>
          <p:nvPr/>
        </p:nvCxnSpPr>
        <p:spPr>
          <a:xfrm flipV="1">
            <a:off x="5283835" y="1367790"/>
            <a:ext cx="850265" cy="20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33770" y="2247265"/>
            <a:ext cx="704850" cy="67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18655" y="2896870"/>
            <a:ext cx="338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负样本对</a:t>
            </a:r>
            <a:r>
              <a:rPr lang="en-US" altLang="zh-CN"/>
              <a:t>(</a:t>
            </a:r>
            <a:r>
              <a:rPr lang="zh-CN" altLang="en-US"/>
              <a:t>有标签和无标签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宽屏</PresentationFormat>
  <Paragraphs>78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Sitka Text</vt:lpstr>
      <vt:lpstr>Times New Roman</vt:lpstr>
      <vt:lpstr>Book Antiqua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2</cp:revision>
  <dcterms:created xsi:type="dcterms:W3CDTF">2019-04-25T03:26:56Z</dcterms:created>
  <dcterms:modified xsi:type="dcterms:W3CDTF">2019-04-25T05:44:15Z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