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Invariance Matters: Exemplar Memory for Domain Adaptive Person Re-identification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cvpr2019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胡超杰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2019.4.19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domain adaptive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64715" y="1986280"/>
            <a:ext cx="1445260" cy="3667125"/>
            <a:chOff x="4809" y="3128"/>
            <a:chExt cx="2276" cy="5775"/>
          </a:xfrm>
        </p:grpSpPr>
        <p:sp>
          <p:nvSpPr>
            <p:cNvPr id="4" name="椭圆 3"/>
            <p:cNvSpPr/>
            <p:nvPr/>
          </p:nvSpPr>
          <p:spPr>
            <a:xfrm>
              <a:off x="4809" y="3128"/>
              <a:ext cx="2276" cy="215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labeled data</a:t>
              </a:r>
              <a:endParaRPr lang="en-US" altLang="zh-CN" sz="1400"/>
            </a:p>
          </p:txBody>
        </p:sp>
        <p:sp>
          <p:nvSpPr>
            <p:cNvPr id="5" name="椭圆 4"/>
            <p:cNvSpPr/>
            <p:nvPr/>
          </p:nvSpPr>
          <p:spPr>
            <a:xfrm>
              <a:off x="4809" y="6745"/>
              <a:ext cx="2276" cy="215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unlabeled</a:t>
              </a:r>
              <a:endParaRPr lang="en-US" altLang="zh-CN" sz="1400"/>
            </a:p>
            <a:p>
              <a:pPr algn="ctr"/>
              <a:r>
                <a:rPr lang="en-US" altLang="zh-CN" sz="1400"/>
                <a:t>data</a:t>
              </a:r>
              <a:endParaRPr lang="en-US" altLang="zh-CN" sz="1400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5854700" y="2886710"/>
            <a:ext cx="2362200" cy="1528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cxnSp>
        <p:nvCxnSpPr>
          <p:cNvPr id="9" name="曲线连接符 8"/>
          <p:cNvCxnSpPr>
            <a:stCxn id="4" idx="6"/>
            <a:endCxn id="7" idx="1"/>
          </p:cNvCxnSpPr>
          <p:nvPr/>
        </p:nvCxnSpPr>
        <p:spPr>
          <a:xfrm>
            <a:off x="3609975" y="2671445"/>
            <a:ext cx="2244725" cy="979805"/>
          </a:xfrm>
          <a:prstGeom prst="curvedConnector3">
            <a:avLst>
              <a:gd name="adj1" fmla="val 5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6"/>
            <a:endCxn id="7" idx="1"/>
          </p:cNvCxnSpPr>
          <p:nvPr/>
        </p:nvCxnSpPr>
        <p:spPr>
          <a:xfrm flipV="1">
            <a:off x="3609975" y="3651250"/>
            <a:ext cx="2244725" cy="1316990"/>
          </a:xfrm>
          <a:prstGeom prst="curvedConnector3">
            <a:avLst>
              <a:gd name="adj1" fmla="val 5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underlying invariance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exemplar-invariance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camera</a:t>
            </a:r>
            <a:r>
              <a:rPr lang="en-US" altLang="zh-CN"/>
              <a:t>-</a:t>
            </a:r>
            <a:r>
              <a:rPr lang="zh-CN" altLang="en-US"/>
              <a:t>invariance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neighborhood-invariance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exemplar-invariance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t="8455"/>
          <a:stretch>
            <a:fillRect/>
          </a:stretch>
        </p:blipFill>
        <p:spPr>
          <a:xfrm>
            <a:off x="8137525" y="4683125"/>
            <a:ext cx="3519170" cy="1764665"/>
          </a:xfrm>
          <a:prstGeom prst="rect">
            <a:avLst/>
          </a:prstGeom>
        </p:spPr>
      </p:pic>
      <p:pic>
        <p:nvPicPr>
          <p:cNvPr id="97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9925" y="1393825"/>
            <a:ext cx="5811520" cy="2172970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084955"/>
            <a:ext cx="5810885" cy="236283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5567045" y="1376045"/>
            <a:ext cx="1028700" cy="22701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113020" y="5017770"/>
            <a:ext cx="1408430" cy="10001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35" y="2006600"/>
            <a:ext cx="4019550" cy="809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335" y="2816225"/>
            <a:ext cx="2381250" cy="5810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Camera-invariance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85125" y="4046220"/>
            <a:ext cx="3857625" cy="205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" y="1426845"/>
            <a:ext cx="6686550" cy="4676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03920" y="1976755"/>
            <a:ext cx="269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Neighborhood-invariance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1980" y="4433570"/>
            <a:ext cx="3457575" cy="180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925" y="1686560"/>
            <a:ext cx="547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k-nearest neighbors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65" y="1686560"/>
            <a:ext cx="1076325" cy="41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747645"/>
            <a:ext cx="3962400" cy="981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3728720"/>
            <a:ext cx="4972050" cy="7048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Experiment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734820"/>
            <a:ext cx="10852150" cy="2257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Experiment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3425" y="1414145"/>
            <a:ext cx="10725150" cy="4448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</a:t>
            </a:r>
            <a:r>
              <a:rPr lang="zh-CN" altLang="en-US"/>
              <a:t>！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WPS 演示</Application>
  <PresentationFormat>宽屏</PresentationFormat>
  <Paragraphs>39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 Unicode MS</vt:lpstr>
      <vt:lpstr>楷体</vt:lpstr>
      <vt:lpstr>等线</vt:lpstr>
      <vt:lpstr>等线 Light</vt:lpstr>
      <vt:lpstr>Cambria Math</vt:lpstr>
      <vt:lpstr>Microsoft Tai Le</vt:lpstr>
      <vt:lpstr>Sitka Banner</vt:lpstr>
      <vt:lpstr>Palatino Linotype</vt:lpstr>
      <vt:lpstr>Microsoft New Tai Lue</vt:lpstr>
      <vt:lpstr>Gadugi</vt:lpstr>
      <vt:lpstr>Bahnschrift SemiBold</vt:lpstr>
      <vt:lpstr>Yu Gothic UI Semilight</vt:lpstr>
      <vt:lpstr>MS UI Gothic</vt:lpstr>
      <vt:lpstr>黑体</vt:lpstr>
      <vt:lpstr>Malgun Gothic Semilight</vt:lpstr>
      <vt:lpstr>Times New Roman</vt:lpstr>
      <vt:lpstr>Segoe UI Emoji</vt:lpstr>
      <vt:lpstr>Symbol</vt:lpstr>
      <vt:lpstr>Tahoma</vt:lpstr>
      <vt:lpstr>MS Gothic</vt:lpstr>
      <vt:lpstr>MingLiU_HKSCS-ExtB</vt:lpstr>
      <vt:lpstr>Trebuchet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内禀矫顽力</cp:lastModifiedBy>
  <cp:revision>4</cp:revision>
  <dcterms:created xsi:type="dcterms:W3CDTF">2019-04-17T17:06:53Z</dcterms:created>
  <dcterms:modified xsi:type="dcterms:W3CDTF">2019-04-17T18:25:51Z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