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2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sz="2800" spc="59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  <a:sym typeface="+mn-ea"/>
              </a:rPr>
              <a:t>Unsupervised Feature Learning via Non-Parametric Instance Discrimination</a:t>
            </a:r>
            <a:b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</a:br>
            <a:endParaRPr lang="zh-CN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pc="19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  <a:sym typeface="+mn-ea"/>
              </a:rPr>
              <a:t>CVPR2018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/>
            <a:r>
              <a:rPr lang="zh-CN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胡超杰</a:t>
            </a:r>
            <a:endParaRPr lang="zh-CN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/>
            <a:r>
              <a:rPr lang="en-US" altLang="zh-C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2019.4.12</a:t>
            </a:r>
            <a:endParaRPr lang="en-US" altLang="zh-C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classification</a:t>
            </a:r>
            <a:endParaRPr lang="zh-CN" altLang="en-US"/>
          </a:p>
        </p:txBody>
      </p:sp>
      <p:pic>
        <p:nvPicPr>
          <p:cNvPr id="89" name="内容占位符 8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7095" y="1253490"/>
            <a:ext cx="5629910" cy="440563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9635" y="3244850"/>
            <a:ext cx="293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visually correlated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Non-Parametric Softmax Classifier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69925" y="1670050"/>
            <a:ext cx="7995285" cy="4026535"/>
            <a:chOff x="1055" y="1700"/>
            <a:chExt cx="12385" cy="6296"/>
          </a:xfrm>
        </p:grpSpPr>
        <p:pic>
          <p:nvPicPr>
            <p:cNvPr id="97" name="图片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55" y="1700"/>
              <a:ext cx="11989" cy="39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图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950" y="6482"/>
              <a:ext cx="5490" cy="15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图片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55" y="6627"/>
              <a:ext cx="4973" cy="122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CustomShape 3"/>
            <p:cNvSpPr/>
            <p:nvPr/>
          </p:nvSpPr>
          <p:spPr>
            <a:xfrm>
              <a:off x="6438" y="7127"/>
              <a:ext cx="1161" cy="425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椭圆 12"/>
          <p:cNvSpPr/>
          <p:nvPr/>
        </p:nvSpPr>
        <p:spPr>
          <a:xfrm>
            <a:off x="3315970" y="2237740"/>
            <a:ext cx="593090" cy="32448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45280" y="2237740"/>
            <a:ext cx="648335" cy="32448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Noise-Contrastive Estimation</a:t>
            </a:r>
            <a:endParaRPr lang="zh-CN" altLang="en-US"/>
          </a:p>
        </p:txBody>
      </p:sp>
      <p:pic>
        <p:nvPicPr>
          <p:cNvPr id="98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868805"/>
            <a:ext cx="3486150" cy="962025"/>
          </a:xfrm>
          <a:prstGeom prst="rect">
            <a:avLst/>
          </a:prstGeom>
          <a:ln>
            <a:noFill/>
          </a:ln>
        </p:spPr>
      </p:pic>
      <p:sp>
        <p:nvSpPr>
          <p:cNvPr id="4" name="椭圆 3"/>
          <p:cNvSpPr/>
          <p:nvPr/>
        </p:nvSpPr>
        <p:spPr>
          <a:xfrm>
            <a:off x="1847850" y="2378075"/>
            <a:ext cx="2193290" cy="4387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735" y="2413000"/>
            <a:ext cx="271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计算量感人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5" y="5458460"/>
            <a:ext cx="100818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[1] </a:t>
            </a:r>
            <a:r>
              <a:rPr lang="zh-CN" altLang="en-US" sz="1400"/>
              <a:t>Noise-contrastive estimation: A new estimation principle for unnormalized statistical models(AISTATS 2010)</a:t>
            </a:r>
            <a:endParaRPr lang="zh-CN" altLang="en-US" sz="1400"/>
          </a:p>
          <a:p>
            <a:r>
              <a:rPr lang="en-US" altLang="zh-CN" sz="1400"/>
              <a:t>[2] Notes on Noise Contrastive Estimation and Negative Sampling(arxiv)</a:t>
            </a:r>
            <a:endParaRPr lang="en-US" altLang="zh-CN" sz="1400"/>
          </a:p>
          <a:p>
            <a:r>
              <a:rPr lang="en-US" altLang="zh-CN" sz="1400"/>
              <a:t>[3] https://spaces.ac.cn/archives/5617/comment-page-1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Noise-Contrastive Estimation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69925" y="1451610"/>
            <a:ext cx="2811780" cy="982980"/>
            <a:chOff x="1055" y="2286"/>
            <a:chExt cx="4428" cy="15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23" y="2286"/>
              <a:ext cx="2700" cy="5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3" y="3352"/>
              <a:ext cx="2760" cy="45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5" y="3352"/>
              <a:ext cx="176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噪声样本</a:t>
              </a:r>
              <a:endParaRPr lang="zh-CN" altLang="en-US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5" y="2313"/>
              <a:ext cx="176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真实样本</a:t>
              </a:r>
              <a:endParaRPr lang="zh-CN" altLang="en-US" sz="14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488305" y="1584325"/>
            <a:ext cx="5348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通过学习一个分类器把这两类样本区别开来，并能从模型中学到数据的属性，噪音对比估计的思想就是“通过比较而学习”。</a:t>
            </a:r>
            <a:endParaRPr lang="zh-CN" altLang="en-US" sz="1600"/>
          </a:p>
        </p:txBody>
      </p:sp>
      <p:sp>
        <p:nvSpPr>
          <p:cNvPr id="13" name="右箭头 12"/>
          <p:cNvSpPr/>
          <p:nvPr/>
        </p:nvSpPr>
        <p:spPr>
          <a:xfrm>
            <a:off x="4209415" y="1775460"/>
            <a:ext cx="840740" cy="28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939415"/>
            <a:ext cx="2847975" cy="342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499485"/>
            <a:ext cx="2371725" cy="638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l="17207" r="15622"/>
          <a:stretch>
            <a:fillRect/>
          </a:stretch>
        </p:blipFill>
        <p:spPr>
          <a:xfrm>
            <a:off x="669925" y="4415155"/>
            <a:ext cx="2367280" cy="866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5" y="5528945"/>
            <a:ext cx="1838325" cy="1028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55" y="2939415"/>
            <a:ext cx="4381500" cy="990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155" y="4137660"/>
            <a:ext cx="2886075" cy="18478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521700" y="4907915"/>
            <a:ext cx="161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</a:t>
            </a:r>
            <a:r>
              <a:rPr lang="zh-CN" altLang="en-US" sz="1400"/>
              <a:t>是正负样本比例</a:t>
            </a:r>
            <a:endParaRPr lang="zh-CN" altLang="en-US" sz="1400"/>
          </a:p>
        </p:txBody>
      </p:sp>
      <p:cxnSp>
        <p:nvCxnSpPr>
          <p:cNvPr id="21" name="曲线连接符 20"/>
          <p:cNvCxnSpPr>
            <a:stCxn id="17" idx="2"/>
            <a:endCxn id="18" idx="1"/>
          </p:cNvCxnSpPr>
          <p:nvPr/>
        </p:nvCxnSpPr>
        <p:spPr>
          <a:xfrm rot="5400000" flipH="1" flipV="1">
            <a:off x="1758315" y="3265805"/>
            <a:ext cx="3122930" cy="3460750"/>
          </a:xfrm>
          <a:prstGeom prst="curvedConnector4">
            <a:avLst>
              <a:gd name="adj1" fmla="val -7625"/>
              <a:gd name="adj2" fmla="val 74348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155" y="6186170"/>
            <a:ext cx="4648200" cy="371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Proximal Regularizatio</a:t>
            </a:r>
            <a:r>
              <a:rPr lang="en-US" altLang="zh-CN"/>
              <a:t>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450975"/>
            <a:ext cx="3502660" cy="2944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20" y="1688465"/>
            <a:ext cx="4581525" cy="84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20" y="3526155"/>
            <a:ext cx="5372100" cy="115252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7103110" y="2615565"/>
            <a:ext cx="392430" cy="831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Parametric vs. Non-parametric Softmax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0150" y="1752600"/>
            <a:ext cx="4981575" cy="2228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045" y="2406015"/>
            <a:ext cx="4957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cifar-10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基于学习的特征表示来评估分类有效性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Image Classification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343660"/>
            <a:ext cx="5276850" cy="4048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演示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Arial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</cp:revision>
  <dcterms:created xsi:type="dcterms:W3CDTF">2019-04-11T16:27:18Z</dcterms:created>
  <dcterms:modified xsi:type="dcterms:W3CDTF">2019-04-12T01:37:05Z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