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2800"/>
              <a:t>Weakly Supervised Open-set Domain Adaptation</a:t>
            </a:r>
            <a:br>
              <a:rPr lang="zh-CN" altLang="en-US" sz="2800"/>
            </a:br>
            <a:r>
              <a:rPr lang="zh-CN" altLang="en-US" sz="2800"/>
              <a:t>by Dual-domain Collaboration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cvpr2019</a:t>
            </a:r>
            <a:endParaRPr lang="en-US" altLang="zh-CN"/>
          </a:p>
          <a:p>
            <a:endParaRPr lang="zh-CN" altLang="en-US" sz="1200"/>
          </a:p>
          <a:p>
            <a:r>
              <a:rPr lang="zh-CN" altLang="en-US" sz="1200"/>
              <a:t>                                                                                                                                  胡超杰</a:t>
            </a:r>
            <a:endParaRPr lang="zh-CN" altLang="en-US" sz="1200"/>
          </a:p>
          <a:p>
            <a:r>
              <a:rPr lang="en-US" altLang="zh-CN" sz="1200"/>
              <a:t>                                                                                                                                2019.5.10</a:t>
            </a:r>
            <a:endParaRPr lang="en-US" alt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Dual Mapping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Aligning Known-class Samples between Domains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552700"/>
            <a:ext cx="40005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35" y="2552700"/>
            <a:ext cx="4591050" cy="84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441065"/>
            <a:ext cx="2234565" cy="53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035" y="3502660"/>
            <a:ext cx="2176145" cy="4933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7700" y="4429125"/>
            <a:ext cx="316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域</a:t>
            </a:r>
            <a:r>
              <a:rPr lang="en-US" altLang="zh-CN"/>
              <a:t>D</a:t>
            </a:r>
            <a:r>
              <a:rPr lang="zh-CN" altLang="en-US"/>
              <a:t>中</a:t>
            </a:r>
            <a:r>
              <a:rPr lang="zh-CN" altLang="en-US"/>
              <a:t>有标签样本的数量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11035" y="4429125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域</a:t>
            </a:r>
            <a:r>
              <a:rPr lang="en-US" altLang="zh-CN"/>
              <a:t>D</a:t>
            </a:r>
            <a:r>
              <a:rPr lang="zh-CN" altLang="en-US"/>
              <a:t>中类别</a:t>
            </a:r>
            <a:r>
              <a:rPr lang="en-US" altLang="zh-CN"/>
              <a:t>c</a:t>
            </a:r>
            <a:r>
              <a:rPr lang="zh-CN" altLang="en-US"/>
              <a:t>的样本数量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456690" y="3681095"/>
            <a:ext cx="340360" cy="30099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12265" y="3996055"/>
            <a:ext cx="271780" cy="47180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733030" y="3764280"/>
            <a:ext cx="340360" cy="30099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962900" y="4065270"/>
            <a:ext cx="271780" cy="47180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376420" y="3314700"/>
            <a:ext cx="271780" cy="47180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4300" y="3749040"/>
            <a:ext cx="183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边际分布距离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216515" y="3400425"/>
            <a:ext cx="271780" cy="47180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083165" y="393382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条件分布距离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Dual Mapping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Aggregating Same-class Samples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47010"/>
            <a:ext cx="37147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Experiments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7560" y="1847850"/>
            <a:ext cx="100393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Weakly Supervised Open-set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09395"/>
            <a:ext cx="10515600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865" y="4302760"/>
            <a:ext cx="10278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r>
              <a:rPr lang="zh-CN" altLang="en-US"/>
              <a:t>源域与目标域类别完全相同，源域有标签，目标域无标签</a:t>
            </a:r>
            <a:endParaRPr lang="zh-CN" altLang="en-US"/>
          </a:p>
          <a:p>
            <a:r>
              <a:rPr lang="en-US" altLang="zh-CN"/>
              <a:t>(b)</a:t>
            </a:r>
            <a:r>
              <a:rPr lang="zh-CN" altLang="en-US">
                <a:sym typeface="+mn-ea"/>
              </a:rPr>
              <a:t>源域与目标域类别部分相同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橙色相同，黄色不同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，源域有标签，目标域无标签</a:t>
            </a:r>
            <a:endParaRPr lang="zh-CN" altLang="en-US"/>
          </a:p>
          <a:p>
            <a:r>
              <a:rPr lang="en-US" altLang="zh-CN"/>
              <a:t>(c)</a:t>
            </a:r>
            <a:r>
              <a:rPr lang="zh-CN" altLang="en-US">
                <a:sym typeface="+mn-ea"/>
              </a:rPr>
              <a:t>源域与目标域类别部分相同，源域、目标域均有少量标签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有点符合</a:t>
            </a:r>
            <a:r>
              <a:rPr lang="en-US" altLang="zh-CN">
                <a:sym typeface="+mn-ea"/>
              </a:rPr>
              <a:t>reid</a:t>
            </a:r>
            <a:r>
              <a:rPr lang="zh-CN" altLang="en-US">
                <a:sym typeface="+mn-ea"/>
              </a:rPr>
              <a:t>的场景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Domain Adaptation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4495" y="1584325"/>
            <a:ext cx="11382375" cy="2675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Domain Adaptation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3771900" cy="3019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4470" y="2771775"/>
            <a:ext cx="6198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r>
              <a:rPr lang="zh-CN" altLang="en-US"/>
              <a:t>形状代表目标的</a:t>
            </a:r>
            <a:r>
              <a:rPr lang="en-US" altLang="zh-CN"/>
              <a:t>ground truth</a:t>
            </a:r>
            <a:r>
              <a:rPr lang="zh-CN" altLang="en-US"/>
              <a:t>，其中菱形是未知类别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(b)</a:t>
            </a:r>
            <a:r>
              <a:rPr lang="zh-CN" altLang="en-US"/>
              <a:t>有颜色的代表有标签数据，灰色代表无标签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Domain Adaptation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3667125" cy="2933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4110" y="2593340"/>
            <a:ext cx="6741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r>
              <a:rPr lang="zh-CN" altLang="en-US"/>
              <a:t>给部分无标签的数据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模型认为置信度较高</a:t>
            </a:r>
            <a:r>
              <a:rPr lang="en-US" altLang="zh-CN"/>
              <a:t>)</a:t>
            </a:r>
            <a:r>
              <a:rPr lang="zh-CN" altLang="en-US"/>
              <a:t>打上伪标签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(b)</a:t>
            </a:r>
            <a:r>
              <a:rPr lang="zh-CN" altLang="en-US"/>
              <a:t>将模型认为与已知类别均不太符合的归为异常类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Domain Adaptation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3590925" cy="2828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6480" y="2078355"/>
            <a:ext cx="65570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r>
              <a:rPr lang="zh-CN" altLang="en-US"/>
              <a:t>将两个域往某一个</a:t>
            </a:r>
            <a:r>
              <a:rPr lang="en-US" altLang="zh-CN"/>
              <a:t>“</a:t>
            </a:r>
            <a:r>
              <a:rPr lang="zh-CN" altLang="en-US"/>
              <a:t>潜在</a:t>
            </a:r>
            <a:r>
              <a:rPr lang="en-US" altLang="zh-CN"/>
              <a:t>”</a:t>
            </a:r>
            <a:r>
              <a:rPr lang="zh-CN" altLang="en-US"/>
              <a:t>域迁移，使得两个域的数据分布差异减小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(b)</a:t>
            </a:r>
            <a:r>
              <a:rPr lang="zh-CN" altLang="en-US"/>
              <a:t>同类样本聚集，异类样本远离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(c)</a:t>
            </a:r>
            <a:r>
              <a:rPr lang="zh-CN" altLang="en-US"/>
              <a:t>循环往复伪标签</a:t>
            </a:r>
            <a:r>
              <a:rPr lang="en-US" altLang="zh-CN"/>
              <a:t>-&gt;</a:t>
            </a:r>
            <a:r>
              <a:rPr lang="zh-CN" altLang="en-US"/>
              <a:t>域迁移，直到收敛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2339975"/>
            <a:ext cx="847725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0" y="2359025"/>
            <a:ext cx="8286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domain </a:t>
            </a:r>
            <a:r>
              <a:rPr lang="zh-CN" altLang="en-US">
                <a:sym typeface="+mn-ea"/>
              </a:rPr>
              <a:t>Adaptation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2219325" cy="2867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67785" y="2556510"/>
            <a:ext cx="7295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“</a:t>
            </a:r>
            <a:r>
              <a:rPr lang="zh-CN" altLang="en-US"/>
              <a:t>潜在</a:t>
            </a:r>
            <a:r>
              <a:rPr lang="en-US" altLang="zh-CN"/>
              <a:t>”</a:t>
            </a:r>
            <a:r>
              <a:rPr lang="zh-CN" altLang="en-US"/>
              <a:t>域</a:t>
            </a:r>
            <a:r>
              <a:rPr lang="zh-CN" altLang="en-US"/>
              <a:t>特征分布良好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应用</a:t>
            </a:r>
            <a:r>
              <a:rPr lang="en-US" altLang="zh-CN"/>
              <a:t>svm</a:t>
            </a:r>
            <a:r>
              <a:rPr lang="zh-CN" altLang="en-US"/>
              <a:t>或者神经网络都可以很好的实现分类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Pseudo-Label Assignment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利用有标签的数据训练一个的分类器，给无标签的数据打伪标签，此处作者用的</a:t>
            </a:r>
            <a:r>
              <a:rPr lang="en-US" altLang="zh-CN"/>
              <a:t>svm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660650"/>
            <a:ext cx="2933700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1295" y="2914650"/>
            <a:ext cx="700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H(x)</a:t>
            </a:r>
            <a:r>
              <a:rPr lang="zh-CN" altLang="en-US"/>
              <a:t>越大，第</a:t>
            </a:r>
            <a:r>
              <a:rPr lang="en-US" altLang="zh-CN"/>
              <a:t>i</a:t>
            </a:r>
            <a:r>
              <a:rPr lang="zh-CN" altLang="en-US"/>
              <a:t>个样本属于第</a:t>
            </a:r>
            <a:r>
              <a:rPr lang="en-US" altLang="zh-CN"/>
              <a:t>j</a:t>
            </a:r>
            <a:r>
              <a:rPr lang="zh-CN" altLang="en-US"/>
              <a:t>个类别</a:t>
            </a:r>
            <a:r>
              <a:rPr lang="zh-CN" altLang="en-US"/>
              <a:t>置信度越低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7700" y="4215765"/>
            <a:ext cx="10515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如果有些样本在每个类别上置信度都很低，那么大概率是不在标签域里面的数据，也就是所谓的异常值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所以通过伪标签的过程，我们得到了三种数据：有标签的</a:t>
            </a:r>
            <a:r>
              <a:rPr lang="en-US" altLang="zh-CN"/>
              <a:t>(</a:t>
            </a:r>
            <a:r>
              <a:rPr lang="zh-CN" altLang="en-US"/>
              <a:t>包括伪标签</a:t>
            </a:r>
            <a:r>
              <a:rPr lang="en-US" altLang="zh-CN"/>
              <a:t>)</a:t>
            </a:r>
            <a:r>
              <a:rPr lang="zh-CN" altLang="en-US"/>
              <a:t>，无标签的，异常值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Dual Mapping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Known-Unknown Class Separation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2543810"/>
            <a:ext cx="311467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3453130"/>
            <a:ext cx="22098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6615" y="4448810"/>
            <a:ext cx="928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对于每个有标签的样本，它与类中心的距离要大于他与最近的异常值样本的距离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演示</Application>
  <PresentationFormat>宽屏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文泉驿微米黑</vt:lpstr>
      <vt:lpstr>微软雅黑</vt:lpstr>
      <vt:lpstr>Noto Sans Mono CJK SC</vt:lpstr>
      <vt:lpstr>cmr10</vt:lpstr>
      <vt:lpstr>AR PL UKai TW</vt:lpstr>
      <vt:lpstr>Abyssinica SIL</vt:lpstr>
      <vt:lpstr>黑体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shikigan</dc:creator>
  <cp:lastModifiedBy>shikigan</cp:lastModifiedBy>
  <cp:revision>2</cp:revision>
  <dcterms:created xsi:type="dcterms:W3CDTF">2019-05-09T15:47:31Z</dcterms:created>
  <dcterms:modified xsi:type="dcterms:W3CDTF">2019-05-09T15:47:31Z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