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5BC22-8AD5-4E9B-9306-2946277F68A0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36A5F-BD05-4484-8E81-7426F74A0C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409E35-9A4A-4C38-A339-FDD827CF1B2A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9E35-9A4A-4C38-A339-FDD827CF1B2A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9E35-9A4A-4C38-A339-FDD827CF1B2A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9E35-9A4A-4C38-A339-FDD827CF1B2A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409E35-9A4A-4C38-A339-FDD827CF1B2A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9E35-9A4A-4C38-A339-FDD827CF1B2A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9E35-9A4A-4C38-A339-FDD827CF1B2A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9E35-9A4A-4C38-A339-FDD827CF1B2A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9E35-9A4A-4C38-A339-FDD827CF1B2A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B409E35-9A4A-4C38-A339-FDD827CF1B2A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B409E35-9A4A-4C38-A339-FDD827CF1B2A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409E35-9A4A-4C38-A339-FDD827CF1B2A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33023" y="5284409"/>
            <a:ext cx="1287780" cy="435610"/>
          </a:xfrm>
        </p:spPr>
        <p:txBody>
          <a:bodyPr/>
          <a:lstStyle/>
          <a:p>
            <a:r>
              <a:rPr lang="zh-CN" altLang="en-US" dirty="0"/>
              <a:t>梁天保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550670" y="1401445"/>
            <a:ext cx="9695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Coordinate-based Texture Inpainting for Pose-Guided Image Generation</a:t>
            </a:r>
            <a:endParaRPr lang="en-US" sz="3600" b="1" dirty="0"/>
          </a:p>
        </p:txBody>
      </p:sp>
      <p:sp>
        <p:nvSpPr>
          <p:cNvPr id="7" name="Text Box 6"/>
          <p:cNvSpPr txBox="1"/>
          <p:nvPr/>
        </p:nvSpPr>
        <p:spPr>
          <a:xfrm>
            <a:off x="3267014" y="3236386"/>
            <a:ext cx="59328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arXiv</a:t>
            </a:r>
            <a:r>
              <a:rPr lang="en-US" sz="2000" dirty="0"/>
              <a:t> 1811.11459</a:t>
            </a:r>
          </a:p>
          <a:p>
            <a:r>
              <a:rPr lang="en-US" sz="2000" dirty="0"/>
              <a:t>Artur </a:t>
            </a:r>
            <a:r>
              <a:rPr lang="en-US" sz="2000" dirty="0" err="1"/>
              <a:t>Grigorev</a:t>
            </a:r>
            <a:r>
              <a:rPr lang="en-US" sz="2000" dirty="0"/>
              <a:t>,  Artem </a:t>
            </a:r>
            <a:r>
              <a:rPr lang="en-US" sz="2000" dirty="0" err="1"/>
              <a:t>Sevastopolsky</a:t>
            </a:r>
            <a:r>
              <a:rPr lang="en-US" sz="2000" dirty="0"/>
              <a:t>,</a:t>
            </a:r>
          </a:p>
          <a:p>
            <a:r>
              <a:rPr lang="en-US" sz="2000" dirty="0"/>
              <a:t>Alexander </a:t>
            </a:r>
            <a:r>
              <a:rPr lang="en-US" sz="2000" dirty="0" err="1"/>
              <a:t>Vakhitov</a:t>
            </a:r>
            <a:r>
              <a:rPr lang="en-US" sz="2000" dirty="0"/>
              <a:t>, Victor </a:t>
            </a:r>
            <a:r>
              <a:rPr lang="en-US" sz="2000" dirty="0" err="1"/>
              <a:t>Lempitsky</a:t>
            </a:r>
            <a:endParaRPr lang="en-US" sz="2000" dirty="0"/>
          </a:p>
          <a:p>
            <a:r>
              <a:rPr lang="en-US" sz="2000" dirty="0"/>
              <a:t>Samsung AI Center, Moscow</a:t>
            </a:r>
          </a:p>
          <a:p>
            <a:r>
              <a:rPr lang="en-US" sz="2000" dirty="0"/>
              <a:t>Skolkovo Institute of Science and Technology (</a:t>
            </a:r>
            <a:r>
              <a:rPr lang="en-US" sz="2000" dirty="0" err="1"/>
              <a:t>Skoltech</a:t>
            </a:r>
            <a:r>
              <a:rPr lang="en-US" sz="2000" dirty="0"/>
              <a:t>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46E219-A4DE-4BAB-BC80-D9596EF2D091}"/>
              </a:ext>
            </a:extLst>
          </p:cNvPr>
          <p:cNvSpPr txBox="1"/>
          <p:nvPr/>
        </p:nvSpPr>
        <p:spPr>
          <a:xfrm>
            <a:off x="300611" y="6337935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https://arxiv.org/abs/1811.11459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https://arxiv.org/abs/1811.11459</a:t>
            </a: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9600ECB-5832-4127-8EF0-29442625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35" y="2939154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dirty="0"/>
              <a:t>Thanks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169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>
            <a:extLst>
              <a:ext uri="{FF2B5EF4-FFF2-40B4-BE49-F238E27FC236}">
                <a16:creationId xmlns:a16="http://schemas.microsoft.com/office/drawing/2014/main" id="{9744A9C6-8800-465A-BAEE-D4FC2E994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214" y="999649"/>
            <a:ext cx="9436964" cy="545620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42802" y="402149"/>
            <a:ext cx="101783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Abstract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https://arxiv.org/abs/1811.11459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2802" y="402149"/>
            <a:ext cx="101783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Abstract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https://arxiv.org/abs/1811.11459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9B1648-56DD-404C-A09A-618567A75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553" y="1107896"/>
            <a:ext cx="6215215" cy="481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2802" y="402149"/>
            <a:ext cx="101783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Abstract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https://arxiv.org/abs/1811.11459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83C56F-A180-4E7B-9955-76A52BB7B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629" y="1569129"/>
            <a:ext cx="64389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1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2802" y="402149"/>
            <a:ext cx="101783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Abstract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https://arxiv.org/abs/1811.11459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030A4A-E5FE-41EE-9727-E3928DEC2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814" y="1194971"/>
            <a:ext cx="68580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0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2802" y="402149"/>
            <a:ext cx="101783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Abstract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https://arxiv.org/abs/1811.11459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5575B7-3DD1-4840-B773-F274AD342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1333500"/>
            <a:ext cx="66770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7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2802" y="402149"/>
            <a:ext cx="101783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Abstract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https://arxiv.org/abs/1811.11459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8788EF-6240-42CE-8A4C-436711065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0" t="4058" b="928"/>
          <a:stretch/>
        </p:blipFill>
        <p:spPr>
          <a:xfrm>
            <a:off x="3533312" y="924119"/>
            <a:ext cx="4678532" cy="534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9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2802" y="402149"/>
            <a:ext cx="101783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Abstract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https://arxiv.org/abs/1811.11459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4BCF30-0A8B-41AB-84BA-A0FCBC4BE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649" y="952971"/>
            <a:ext cx="4724827" cy="541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60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2802" y="402149"/>
            <a:ext cx="101783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Abstract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https://arxiv.org/abs/1811.11459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D0F00E6-3EA3-42E3-AF40-A1AC7A701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37" y="1411156"/>
            <a:ext cx="10125325" cy="403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29700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86</TotalTime>
  <Words>136</Words>
  <Application>Microsoft Office PowerPoint</Application>
  <PresentationFormat>宽屏</PresentationFormat>
  <Paragraphs>26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Arial</vt:lpstr>
      <vt:lpstr>Gill Sans MT</vt:lpstr>
      <vt:lpstr>Impact</vt:lpstr>
      <vt:lpstr>徽章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allen iverson</cp:lastModifiedBy>
  <cp:revision>145</cp:revision>
  <dcterms:created xsi:type="dcterms:W3CDTF">2018-11-30T00:41:00Z</dcterms:created>
  <dcterms:modified xsi:type="dcterms:W3CDTF">2019-03-14T13:32:09Z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