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0370" y="621665"/>
            <a:ext cx="11351260" cy="2387600"/>
          </a:xfrm>
        </p:spPr>
        <p:txBody>
          <a:bodyPr>
            <a:normAutofit fontScale="90000"/>
          </a:bodyPr>
          <a:p>
            <a:r>
              <a:rPr lang="zh-CN" altLang="en-US"/>
              <a:t>ASPEM: Embedding Learning by Aspects in Heterogeneous Information Networks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SDM2018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345" y="156210"/>
            <a:ext cx="6170930" cy="5408930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75" y="236220"/>
            <a:ext cx="5971540" cy="4040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如何选择合适的层次，构成层次集合 A</a:t>
            </a:r>
            <a:endParaRPr lang="zh-CN" altLang="en-US"/>
          </a:p>
          <a:p>
            <a:r>
              <a:rPr lang="zh-CN" altLang="en-US"/>
              <a:t>对于每个层次内的节点，如何进行embedding的学习</a:t>
            </a:r>
            <a:endParaRPr lang="zh-CN" altLang="en-US"/>
          </a:p>
          <a:p>
            <a:r>
              <a:rPr lang="zh-CN" altLang="en-US"/>
              <a:t>如何将多个层次的embedding结果给结合起来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/>
              <a:t>一种基于统计的方法来衡量某个层次中不同信息的不兼容性(incompatibility)，Inc(</a:t>
            </a:r>
            <a:r>
              <a:rPr lang="en-US" altLang="zh-CN"/>
              <a:t>·</a:t>
            </a:r>
            <a:r>
              <a:rPr lang="zh-CN" altLang="en-US"/>
              <a:t>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(1) 非负性(NON-NEGATIVITY)：对于任意一个层次 a ,Inc(a )</a:t>
            </a:r>
            <a:r>
              <a:rPr lang="zh-CN" altLang="en-US">
                <a:latin typeface="Arial" panose="020B0604020202090204" pitchFamily="34" charset="0"/>
              </a:rPr>
              <a:t>≥</a:t>
            </a:r>
            <a:r>
              <a:rPr lang="en-US" altLang="zh-CN"/>
              <a:t>0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(2) 单调性(MONOTONICITY)：对于两个层次 a1和 a2 ，如果 a1属于a2 ，则Inc(a1) </a:t>
            </a:r>
            <a:r>
              <a:rPr lang="zh-CN" altLang="en-US">
                <a:latin typeface="Arial" panose="020B0604020202090204" pitchFamily="34" charset="0"/>
              </a:rPr>
              <a:t>≤</a:t>
            </a:r>
            <a:r>
              <a:rPr lang="zh-CN" altLang="en-US"/>
              <a:t>Inc(a2)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(3) 凸性(CONVEXITY)：当两个层次 a1和a2没有边的交集时满足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505" y="4978400"/>
            <a:ext cx="3644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69215"/>
            <a:ext cx="3175000" cy="87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945515"/>
            <a:ext cx="8128000" cy="1016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555" y="2066925"/>
            <a:ext cx="9860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代表该层次下所有子层次的遍历结果</a:t>
            </a:r>
            <a:r>
              <a:rPr lang="zh-CN" altLang="en-US"/>
              <a:t>，就是对一个层次所包含关系不兼容性的一个求和操作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55" y="3102610"/>
            <a:ext cx="8178800" cy="1752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90" y="5167630"/>
            <a:ext cx="7479665" cy="12439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0855" y="2435225"/>
            <a:ext cx="88836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不兼容的边类型会导致不一致的信息（inconsistent information），作者使用Jaccard系数来衡量两种边之间的不一致性：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60445" y="184785"/>
            <a:ext cx="7780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不兼容的边类型会导致不一致的信息（inconsistent information），作者使用Jaccard系数来衡量两种边之间的不一致性：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340" y="4748530"/>
            <a:ext cx="37338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540" y="5280025"/>
            <a:ext cx="45974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为了选择一个合适的层次集合</a:t>
            </a:r>
            <a:r>
              <a:rPr lang="en-US" altLang="zh-CN"/>
              <a:t>A</a:t>
            </a:r>
            <a:r>
              <a:rPr lang="zh-CN" altLang="en-US"/>
              <a:t> ，作者希望设置一个阈值，如果不兼容性大于这个阈值的层次就不要选入</a:t>
            </a:r>
            <a:r>
              <a:rPr lang="en-US" altLang="zh-CN"/>
              <a:t>A</a:t>
            </a:r>
            <a:r>
              <a:rPr lang="zh-CN" altLang="en-US"/>
              <a:t>，在实验部分有说明作者在实验中如何选择该阈值。同时，对于多个层次互相包含的情况，只选择覆盖范围最高的那个层次放入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620" y="513715"/>
            <a:ext cx="5816600" cy="965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1478915"/>
            <a:ext cx="5689600" cy="774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2253615"/>
            <a:ext cx="576580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20" y="4380230"/>
            <a:ext cx="5829300" cy="93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20" y="5943600"/>
            <a:ext cx="5791200" cy="749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960" y="3269615"/>
            <a:ext cx="4051300" cy="406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900" y="5320030"/>
            <a:ext cx="27305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815" y="3834130"/>
            <a:ext cx="57785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800" y="1901825"/>
            <a:ext cx="5867400" cy="121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1260"/>
            <a:ext cx="8521700" cy="116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演示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HYJunHei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cosinetheta</dc:creator>
  <cp:lastModifiedBy>cosinetheta</cp:lastModifiedBy>
  <cp:revision>2</cp:revision>
  <dcterms:created xsi:type="dcterms:W3CDTF">2019-03-28T17:06:41Z</dcterms:created>
  <dcterms:modified xsi:type="dcterms:W3CDTF">2019-03-28T17:06:41Z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2052-1.0.0.1087</vt:lpwstr>
  </property>
</Properties>
</file>