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554"/>
  </p:normalViewPr>
  <p:slideViewPr>
    <p:cSldViewPr snapToGrid="0" snapToObjects="1">
      <p:cViewPr>
        <p:scale>
          <a:sx n="113" d="100"/>
          <a:sy n="113" d="100"/>
        </p:scale>
        <p:origin x="27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26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4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0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78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60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54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3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3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6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5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E76-4AF1-3B4F-B0B3-08C85E145A0E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A6DF-75D8-3842-9A96-2486C4E69C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0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Dynamic Network Embedding by Modeling Triadic Closure Process 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kumimoji="1"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AAAI2018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5" y="1496686"/>
            <a:ext cx="7772400" cy="4533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905" y="32812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不同节点或边有不同的</a:t>
            </a:r>
            <a:r>
              <a:rPr lang="zh-CN" altLang="en-US" sz="2000" b="1" dirty="0"/>
              <a:t>演变</a:t>
            </a:r>
            <a:r>
              <a:rPr lang="zh-CN" altLang="en-US" sz="2000" b="1" dirty="0" smtClean="0"/>
              <a:t>模式</a:t>
            </a:r>
            <a:r>
              <a:rPr lang="zh-CN" altLang="en-US" sz="2000" dirty="0" smtClean="0"/>
              <a:t>，反映</a:t>
            </a:r>
            <a:r>
              <a:rPr lang="zh-CN" altLang="en-US" sz="2000" dirty="0"/>
              <a:t>了节点或边之间的不同特征和性质。</a:t>
            </a:r>
            <a:endParaRPr lang="en-US" altLang="zh-CN" sz="2000" dirty="0" smtClean="0"/>
          </a:p>
          <a:p>
            <a:r>
              <a:rPr lang="zh-CN" altLang="en-US" sz="2000" dirty="0"/>
              <a:t>动态网络</a:t>
            </a:r>
            <a:r>
              <a:rPr lang="en-US" altLang="zh-CN" sz="2000" dirty="0"/>
              <a:t>embedding</a:t>
            </a:r>
            <a:r>
              <a:rPr lang="zh-CN" altLang="en-US" sz="2000" dirty="0"/>
              <a:t>要学到网络演变的</a:t>
            </a:r>
            <a:r>
              <a:rPr lang="zh-CN" altLang="en-US" sz="2000" b="1" dirty="0"/>
              <a:t>结构</a:t>
            </a:r>
            <a:r>
              <a:rPr lang="zh-CN" altLang="en-US" sz="2000" b="1" dirty="0" smtClean="0"/>
              <a:t>特征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网络</a:t>
            </a:r>
            <a:r>
              <a:rPr lang="zh-CN" altLang="en-US" sz="2000" dirty="0"/>
              <a:t>演变</a:t>
            </a:r>
            <a:r>
              <a:rPr lang="zh-CN" altLang="en-US" sz="2000" dirty="0" smtClean="0"/>
              <a:t>模式</a:t>
            </a:r>
            <a:endParaRPr lang="en-US" altLang="zh-CN" sz="2000" dirty="0"/>
          </a:p>
          <a:p>
            <a:r>
              <a:rPr lang="zh-CN" altLang="en-US" sz="2000" b="1" dirty="0" smtClean="0"/>
              <a:t>三角</a:t>
            </a:r>
            <a:r>
              <a:rPr lang="zh-CN" altLang="en-US" sz="2000" b="1" dirty="0"/>
              <a:t>闭合</a:t>
            </a:r>
            <a:r>
              <a:rPr lang="zh-CN" altLang="en-US" sz="2000" dirty="0" smtClean="0"/>
              <a:t>过程（</a:t>
            </a:r>
            <a:r>
              <a:rPr lang="en-US" altLang="zh-CN" sz="2000" dirty="0"/>
              <a:t>triadic closure process</a:t>
            </a:r>
            <a:r>
              <a:rPr lang="zh-CN" altLang="en-US" sz="2000" dirty="0" smtClean="0"/>
              <a:t>）建模</a:t>
            </a:r>
            <a:r>
              <a:rPr lang="zh-CN" altLang="en-US" sz="2000" dirty="0"/>
              <a:t>动态网络，通过预测由开三角演变成闭三角的概率，来学习每个节点的隐含表示。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7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动态网络：</a:t>
            </a:r>
            <a:r>
              <a:rPr lang="zh-CN" altLang="en-US" sz="2000" b="1" dirty="0"/>
              <a:t>节点数不发生改变，只有边及其权重发生</a:t>
            </a:r>
            <a:r>
              <a:rPr lang="zh-CN" altLang="en-US" sz="2000" b="1" dirty="0" smtClean="0"/>
              <a:t>变化</a:t>
            </a:r>
            <a:endParaRPr lang="en-US" altLang="zh-CN" sz="2000" b="1" dirty="0" smtClean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r>
              <a:rPr kumimoji="1" lang="zh-CN" altLang="en-US" sz="2000" dirty="0" smtClean="0"/>
              <a:t>动态网络</a:t>
            </a:r>
            <a:r>
              <a:rPr kumimoji="1" lang="en-US" altLang="zh-CN" sz="2000" dirty="0" smtClean="0"/>
              <a:t>embedding</a:t>
            </a:r>
            <a:r>
              <a:rPr kumimoji="1" lang="zh-CN" altLang="en-US" sz="2000" dirty="0" smtClean="0"/>
              <a:t>：</a:t>
            </a:r>
            <a:r>
              <a:rPr lang="zh-CN" altLang="en-US" sz="2000" dirty="0"/>
              <a:t>每一个时间步的网络快</a:t>
            </a:r>
            <a:r>
              <a:rPr lang="zh-CN" altLang="en-US" sz="2000" dirty="0" smtClean="0"/>
              <a:t>照</a:t>
            </a:r>
            <a:r>
              <a:rPr lang="en-US" altLang="zh-CN" sz="2000" dirty="0" smtClean="0"/>
              <a:t>Gt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模型都学习一个映射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DynamicTriad</a:t>
            </a:r>
            <a:r>
              <a:rPr lang="zh-CN" altLang="en-US" sz="2000" dirty="0"/>
              <a:t>对于每个</a:t>
            </a:r>
            <a:r>
              <a:rPr lang="zh-CN" altLang="en-US" sz="2000" dirty="0" smtClean="0"/>
              <a:t>节点在</a:t>
            </a:r>
            <a:r>
              <a:rPr lang="zh-CN" altLang="en-US" sz="2000" dirty="0"/>
              <a:t>每个时间步</a:t>
            </a:r>
            <a:r>
              <a:rPr lang="en-US" altLang="zh-CN" sz="2000" dirty="0"/>
              <a:t>t</a:t>
            </a:r>
            <a:r>
              <a:rPr lang="zh-CN" altLang="en-US" sz="2000" dirty="0"/>
              <a:t>上都会学到一个</a:t>
            </a:r>
            <a:r>
              <a:rPr lang="zh-CN" altLang="en-US" sz="2000" dirty="0" smtClean="0"/>
              <a:t>表示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27" y="1021805"/>
            <a:ext cx="1587500" cy="35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27" y="1067121"/>
            <a:ext cx="4025900" cy="35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963" y="1174205"/>
            <a:ext cx="1295400" cy="4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77" y="3128219"/>
            <a:ext cx="1803400" cy="381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63" y="5017867"/>
            <a:ext cx="6083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67512"/>
          </a:xfrm>
        </p:spPr>
        <p:txBody>
          <a:bodyPr>
            <a:noAutofit/>
          </a:bodyPr>
          <a:lstStyle/>
          <a:p>
            <a:r>
              <a:rPr kumimoji="1" lang="zh-CN" altLang="en-US" sz="2000" dirty="0" smtClean="0"/>
              <a:t>开三角</a:t>
            </a:r>
            <a:r>
              <a:rPr kumimoji="1" lang="en-US" altLang="zh-CN" sz="2000" dirty="0" smtClean="0">
                <a:sym typeface="Wingdings"/>
              </a:rPr>
              <a:t>(</a:t>
            </a:r>
            <a:r>
              <a:rPr kumimoji="1" lang="en-US" altLang="zh-CN" sz="2000" dirty="0" err="1" smtClean="0">
                <a:sym typeface="Wingdings"/>
              </a:rPr>
              <a:t>vi,vj,vk</a:t>
            </a:r>
            <a:r>
              <a:rPr kumimoji="1" lang="en-US" altLang="zh-CN" sz="2000" dirty="0" smtClean="0">
                <a:sym typeface="Wingdings"/>
              </a:rPr>
              <a:t>)</a:t>
            </a:r>
            <a:r>
              <a:rPr kumimoji="1" lang="zh-CN" altLang="en-US" sz="2000" dirty="0" smtClean="0">
                <a:sym typeface="Wingdings"/>
              </a:rPr>
              <a:t>：</a:t>
            </a:r>
            <a:r>
              <a:rPr kumimoji="1" lang="en-US" altLang="zh-CN" sz="2000" dirty="0" err="1" smtClean="0">
                <a:sym typeface="Wingdings"/>
              </a:rPr>
              <a:t>vi,vj</a:t>
            </a:r>
            <a:r>
              <a:rPr kumimoji="1" lang="zh-CN" altLang="en-US" sz="2000" dirty="0" smtClean="0">
                <a:sym typeface="Wingdings"/>
              </a:rPr>
              <a:t>互相不关联但都和</a:t>
            </a:r>
            <a:r>
              <a:rPr kumimoji="1" lang="en-US" altLang="zh-CN" sz="2000" dirty="0" err="1" smtClean="0">
                <a:sym typeface="Wingdings"/>
              </a:rPr>
              <a:t>vk</a:t>
            </a:r>
            <a:r>
              <a:rPr kumimoji="1" lang="zh-CN" altLang="en-US" sz="2000" dirty="0" smtClean="0">
                <a:sym typeface="Wingdings"/>
              </a:rPr>
              <a:t>关联，</a:t>
            </a:r>
            <a:endParaRPr kumimoji="1" lang="en-US" altLang="zh-CN" sz="2000" dirty="0" smtClean="0">
              <a:sym typeface="Wingdings"/>
            </a:endParaRPr>
          </a:p>
          <a:p>
            <a:r>
              <a:rPr kumimoji="1" lang="zh-CN" altLang="en-US" sz="2000" dirty="0" smtClean="0">
                <a:sym typeface="Wingdings"/>
              </a:rPr>
              <a:t>假设</a:t>
            </a:r>
            <a:r>
              <a:rPr kumimoji="1" lang="en-US" altLang="zh-CN" sz="2000" dirty="0" err="1" smtClean="0">
                <a:sym typeface="Wingdings"/>
              </a:rPr>
              <a:t>vi,vj</a:t>
            </a:r>
            <a:r>
              <a:rPr lang="zh-CN" altLang="en-US" sz="2000" dirty="0"/>
              <a:t>只会经过他们共同的</a:t>
            </a:r>
            <a:r>
              <a:rPr lang="zh-CN" altLang="en-US" sz="2000" dirty="0" smtClean="0"/>
              <a:t>朋友</a:t>
            </a:r>
            <a:r>
              <a:rPr lang="en-US" altLang="zh-CN" sz="2000" dirty="0" err="1" smtClean="0"/>
              <a:t>vk</a:t>
            </a:r>
            <a:r>
              <a:rPr lang="zh-CN" altLang="en-US" sz="2000" dirty="0" smtClean="0"/>
              <a:t>介绍认识，</a:t>
            </a:r>
            <a:r>
              <a:rPr lang="en-US" altLang="zh-CN" sz="2000" dirty="0" err="1" smtClean="0"/>
              <a:t>vk</a:t>
            </a:r>
            <a:r>
              <a:rPr lang="zh-CN" altLang="en-US" sz="2000" dirty="0" smtClean="0"/>
              <a:t>是否介绍取决距离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维向量表示：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2000" dirty="0" smtClean="0"/>
          </a:p>
          <a:p>
            <a:r>
              <a:rPr lang="zh-CN" altLang="en-US" sz="2000" dirty="0" smtClean="0"/>
              <a:t>社交</a:t>
            </a:r>
            <a:r>
              <a:rPr lang="zh-CN" altLang="en-US" sz="2000" dirty="0"/>
              <a:t>策略参数</a:t>
            </a:r>
            <a:r>
              <a:rPr lang="en-US" altLang="zh-CN" sz="2000" dirty="0" err="1" smtClean="0"/>
              <a:t>θ</a:t>
            </a:r>
            <a:r>
              <a:rPr lang="zh-CN" altLang="en-US" sz="2000" dirty="0" smtClean="0"/>
              <a:t>：从</a:t>
            </a:r>
            <a:r>
              <a:rPr lang="zh-CN" altLang="en-US" sz="2000" dirty="0"/>
              <a:t>节点隐含表示中抽取的</a:t>
            </a:r>
            <a:r>
              <a:rPr lang="en-US" altLang="zh-CN" sz="2000" dirty="0"/>
              <a:t>d</a:t>
            </a:r>
            <a:r>
              <a:rPr lang="zh-CN" altLang="en-US" sz="2000" dirty="0"/>
              <a:t>维的向量，表示社交策略信息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 </a:t>
            </a:r>
            <a:r>
              <a:rPr lang="en-US" altLang="zh-CN" sz="2000" dirty="0"/>
              <a:t>t+1</a:t>
            </a:r>
            <a:r>
              <a:rPr lang="zh-CN" altLang="en-US" sz="2000" dirty="0"/>
              <a:t>时刻演变为闭</a:t>
            </a:r>
            <a:r>
              <a:rPr lang="zh-CN" altLang="en-US" sz="2000" dirty="0" smtClean="0"/>
              <a:t>三角的概率：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t</a:t>
            </a:r>
            <a:r>
              <a:rPr lang="zh-CN" altLang="en-US" sz="2000" dirty="0"/>
              <a:t>时刻的共同邻居</a:t>
            </a:r>
            <a:r>
              <a:rPr lang="zh-CN" altLang="en-US" sz="2000" dirty="0" smtClean="0"/>
              <a:t>集合：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向量：                                                      表示</a:t>
            </a:r>
            <a:r>
              <a:rPr lang="zh-CN" altLang="en-US" sz="2000" dirty="0"/>
              <a:t>在下一时刻，开</a:t>
            </a:r>
            <a:r>
              <a:rPr lang="zh-CN" altLang="en-US" sz="2000" dirty="0" smtClean="0"/>
              <a:t>三角（</a:t>
            </a:r>
            <a:r>
              <a:rPr lang="en-US" altLang="zh-CN" sz="2000" dirty="0" err="1" smtClean="0"/>
              <a:t>vi,vj,vk</a:t>
            </a:r>
            <a:r>
              <a:rPr lang="zh-CN" altLang="en-US" sz="2000" dirty="0" smtClean="0"/>
              <a:t>）开始闭合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856" y="1476443"/>
            <a:ext cx="4483100" cy="67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56" y="2965796"/>
            <a:ext cx="4165600" cy="93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11" y="4364838"/>
            <a:ext cx="7366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156" y="5080977"/>
            <a:ext cx="3441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定义一个新连接会在</a:t>
            </a:r>
            <a:r>
              <a:rPr lang="en-US" altLang="zh-CN" sz="2000" dirty="0" smtClean="0"/>
              <a:t>t+1</a:t>
            </a:r>
            <a:r>
              <a:rPr lang="zh-CN" altLang="en-US" sz="2000" dirty="0" smtClean="0"/>
              <a:t>时刻</a:t>
            </a:r>
            <a:r>
              <a:rPr lang="zh-CN" altLang="en-US" sz="2000" dirty="0"/>
              <a:t>建立的概率为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不</a:t>
            </a:r>
            <a:r>
              <a:rPr lang="zh-CN" altLang="en-US" sz="2000" dirty="0"/>
              <a:t>受共同邻居影响的节点，不会建立</a:t>
            </a:r>
            <a:r>
              <a:rPr lang="zh-CN" altLang="en-US" sz="2000" dirty="0" smtClean="0"/>
              <a:t>连接：</a:t>
            </a:r>
            <a:endParaRPr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2000" dirty="0" smtClean="0"/>
          </a:p>
          <a:p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kumimoji="1" lang="zh-CN" altLang="en-US" sz="2000" dirty="0" smtClean="0"/>
              <a:t>合并：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r>
              <a:rPr lang="en-US" altLang="zh-CN" sz="2000" dirty="0" smtClean="0"/>
              <a:t>St+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在当前</a:t>
            </a:r>
            <a:r>
              <a:rPr lang="en-US" altLang="zh-CN" sz="2000" dirty="0"/>
              <a:t>t</a:t>
            </a:r>
            <a:r>
              <a:rPr lang="zh-CN" altLang="en-US" sz="2000" dirty="0"/>
              <a:t>时刻没有边连接的节点对集合，但在下一时刻会有边</a:t>
            </a:r>
            <a:r>
              <a:rPr lang="zh-CN" altLang="en-US" sz="2000" dirty="0" smtClean="0"/>
              <a:t>连接</a:t>
            </a:r>
            <a:endParaRPr lang="en-US" altLang="zh-CN" sz="2000" dirty="0" smtClean="0"/>
          </a:p>
          <a:p>
            <a:r>
              <a:rPr lang="en-US" altLang="zh-CN" sz="2000" dirty="0" smtClean="0"/>
              <a:t>St-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在当前时刻和下一时刻都不会有边连接的节点对集合。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62284"/>
            <a:ext cx="6985000" cy="97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2318612"/>
            <a:ext cx="4343400" cy="96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3406123"/>
            <a:ext cx="5435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6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89" y="713316"/>
            <a:ext cx="2768600" cy="6223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两个常用</a:t>
            </a:r>
            <a:r>
              <a:rPr lang="zh-CN" altLang="en-US" sz="2000" dirty="0" smtClean="0"/>
              <a:t>假设</a:t>
            </a:r>
            <a:endParaRPr lang="en-US" altLang="zh-CN" sz="2000" dirty="0" smtClean="0"/>
          </a:p>
          <a:p>
            <a:r>
              <a:rPr lang="zh-CN" altLang="en-US" sz="2000" b="1" dirty="0" smtClean="0"/>
              <a:t>社交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趋同性：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时序平滑性</a:t>
            </a:r>
            <a:r>
              <a:rPr lang="zh-CN" altLang="en-US" sz="2000" dirty="0"/>
              <a:t>：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260824"/>
            <a:ext cx="60579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5" y="2262362"/>
            <a:ext cx="19685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50" y="2236962"/>
            <a:ext cx="2057400" cy="4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695" y="3292470"/>
            <a:ext cx="5041900" cy="101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595" y="4676416"/>
            <a:ext cx="4864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186" y="508000"/>
            <a:ext cx="7997627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238</Words>
  <Application>Microsoft Macintosh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Wingdings</vt:lpstr>
      <vt:lpstr>Arial</vt:lpstr>
      <vt:lpstr>Office 主题</vt:lpstr>
      <vt:lpstr>Dynamic Network Embedding by Modeling Triadic Closure Process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Network Embedding by Modeling Triadic Closure Process  </dc:title>
  <dc:creator>Microsoft Office User</dc:creator>
  <cp:lastModifiedBy>Microsoft Office User</cp:lastModifiedBy>
  <cp:revision>8</cp:revision>
  <dcterms:created xsi:type="dcterms:W3CDTF">2019-04-25T14:28:57Z</dcterms:created>
  <dcterms:modified xsi:type="dcterms:W3CDTF">2019-04-25T16:12:03Z</dcterms:modified>
</cp:coreProperties>
</file>