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752475" y="1122680"/>
            <a:ext cx="11429365" cy="2387600"/>
          </a:xfrm>
        </p:spPr>
        <p:txBody>
          <a:bodyPr>
            <a:normAutofit fontScale="90000"/>
          </a:bodyPr>
          <a:p>
            <a:r>
              <a:rPr lang="zh-CN" altLang="en-US"/>
              <a:t>Embedding of Embedding (EOE) : Joint Embedding for Coupled Heterogeneous Networks</a:t>
            </a:r>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206375" y="86360"/>
            <a:ext cx="11779885" cy="66230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Guv(Gu,Euv,Wu,v,Gv) 表示耦合异质网络</a:t>
            </a:r>
            <a:endParaRPr lang="zh-CN" altLang="en-US"/>
          </a:p>
          <a:p>
            <a:r>
              <a:rPr lang="zh-CN" altLang="en-US"/>
              <a:t>Gu(U,Eu,Wu) 、Gv(V,Ev,Wv) 分别表示两个子网络，</a:t>
            </a:r>
            <a:endParaRPr lang="zh-CN" altLang="en-US"/>
          </a:p>
          <a:p>
            <a:r>
              <a:rPr lang="en-US" altLang="zh-CN"/>
              <a:t>U</a:t>
            </a:r>
            <a:r>
              <a:rPr lang="zh-CN" altLang="en-US"/>
              <a:t>和V表示节点集合，</a:t>
            </a:r>
            <a:endParaRPr lang="zh-CN" altLang="en-US"/>
          </a:p>
          <a:p>
            <a:r>
              <a:rPr lang="zh-CN" altLang="en-US"/>
              <a:t>Eu,Ev表示子网络内部边集合，</a:t>
            </a:r>
            <a:endParaRPr lang="zh-CN" altLang="en-US"/>
          </a:p>
          <a:p>
            <a:r>
              <a:rPr lang="zh-CN" altLang="en-US"/>
              <a:t>Euv表示跨越两个子网络之间的连接边集合。</a:t>
            </a:r>
            <a:endParaRPr lang="zh-CN" altLang="en-US"/>
          </a:p>
          <a:p>
            <a:r>
              <a:rPr lang="zh-CN" altLang="en-US"/>
              <a:t>Wu,Wv分别表示子网络中边的权重，</a:t>
            </a:r>
            <a:endParaRPr lang="zh-CN" altLang="en-US"/>
          </a:p>
          <a:p>
            <a:r>
              <a:rPr lang="zh-CN" altLang="en-US"/>
              <a:t>Wuv表示跨网络边的权重。  </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4358640" y="545465"/>
            <a:ext cx="6515100" cy="825500"/>
          </a:xfrm>
          <a:prstGeom prst="rect">
            <a:avLst/>
          </a:prstGeom>
        </p:spPr>
      </p:pic>
      <p:pic>
        <p:nvPicPr>
          <p:cNvPr id="5" name="图片 4"/>
          <p:cNvPicPr>
            <a:picLocks noChangeAspect="1"/>
          </p:cNvPicPr>
          <p:nvPr/>
        </p:nvPicPr>
        <p:blipFill>
          <a:blip r:embed="rId2"/>
          <a:stretch>
            <a:fillRect/>
          </a:stretch>
        </p:blipFill>
        <p:spPr>
          <a:xfrm>
            <a:off x="4511040" y="1880870"/>
            <a:ext cx="6362700" cy="825500"/>
          </a:xfrm>
          <a:prstGeom prst="rect">
            <a:avLst/>
          </a:prstGeom>
        </p:spPr>
      </p:pic>
      <p:sp>
        <p:nvSpPr>
          <p:cNvPr id="6" name="文本框 5"/>
          <p:cNvSpPr txBox="1"/>
          <p:nvPr/>
        </p:nvSpPr>
        <p:spPr>
          <a:xfrm>
            <a:off x="5205095" y="3230880"/>
            <a:ext cx="6677025" cy="645160"/>
          </a:xfrm>
          <a:prstGeom prst="rect">
            <a:avLst/>
          </a:prstGeom>
          <a:noFill/>
        </p:spPr>
        <p:txBody>
          <a:bodyPr wrap="square" rtlCol="0" anchor="t">
            <a:spAutoFit/>
          </a:bodyPr>
          <a:p>
            <a:r>
              <a:rPr lang="zh-CN" altLang="en-US"/>
              <a:t>M定义为一个大小为du×dv的harmonious embnedding matrix</a:t>
            </a:r>
            <a:endParaRPr lang="zh-CN" altLang="en-US"/>
          </a:p>
          <a:p>
            <a:r>
              <a:rPr lang="zh-CN" altLang="en-US"/>
              <a:t>du,dv分别是U，V的特征维度</a:t>
            </a:r>
            <a:endParaRPr lang="zh-CN" altLang="en-US"/>
          </a:p>
        </p:txBody>
      </p:sp>
      <p:sp>
        <p:nvSpPr>
          <p:cNvPr id="8" name="文本框 7"/>
          <p:cNvSpPr txBox="1"/>
          <p:nvPr/>
        </p:nvSpPr>
        <p:spPr>
          <a:xfrm>
            <a:off x="1039495" y="672465"/>
            <a:ext cx="3319145" cy="922020"/>
          </a:xfrm>
          <a:prstGeom prst="rect">
            <a:avLst/>
          </a:prstGeom>
          <a:noFill/>
        </p:spPr>
        <p:txBody>
          <a:bodyPr wrap="square" rtlCol="0">
            <a:spAutoFit/>
          </a:bodyPr>
          <a:p>
            <a:r>
              <a:rPr lang="zh-CN" altLang="en-US"/>
              <a:t>同一子网络：</a:t>
            </a:r>
            <a:endParaRPr lang="zh-CN" altLang="en-US"/>
          </a:p>
          <a:p>
            <a:endParaRPr lang="zh-CN" altLang="en-US"/>
          </a:p>
          <a:p>
            <a:r>
              <a:rPr lang="zh-CN" altLang="en-US"/>
              <a:t>两点之间存在连接的概率</a:t>
            </a:r>
            <a:endParaRPr lang="zh-CN" altLang="en-US"/>
          </a:p>
        </p:txBody>
      </p:sp>
      <p:sp>
        <p:nvSpPr>
          <p:cNvPr id="9" name="文本框 8"/>
          <p:cNvSpPr txBox="1"/>
          <p:nvPr/>
        </p:nvSpPr>
        <p:spPr>
          <a:xfrm>
            <a:off x="1039495" y="2109470"/>
            <a:ext cx="1851025" cy="368300"/>
          </a:xfrm>
          <a:prstGeom prst="rect">
            <a:avLst/>
          </a:prstGeom>
          <a:noFill/>
        </p:spPr>
        <p:txBody>
          <a:bodyPr wrap="square" rtlCol="0">
            <a:spAutoFit/>
          </a:bodyPr>
          <a:p>
            <a:r>
              <a:rPr lang="zh-CN" altLang="en-US"/>
              <a:t>跨</a:t>
            </a:r>
            <a:r>
              <a:rPr lang="zh-CN" altLang="en-US"/>
              <a:t>子网络：</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855980" y="542925"/>
            <a:ext cx="4559300" cy="1054100"/>
          </a:xfrm>
          <a:prstGeom prst="rect">
            <a:avLst/>
          </a:prstGeom>
        </p:spPr>
      </p:pic>
      <p:pic>
        <p:nvPicPr>
          <p:cNvPr id="5" name="图片 4"/>
          <p:cNvPicPr>
            <a:picLocks noChangeAspect="1"/>
          </p:cNvPicPr>
          <p:nvPr/>
        </p:nvPicPr>
        <p:blipFill>
          <a:blip r:embed="rId2"/>
          <a:stretch>
            <a:fillRect/>
          </a:stretch>
        </p:blipFill>
        <p:spPr>
          <a:xfrm>
            <a:off x="911860" y="1435735"/>
            <a:ext cx="4229100" cy="1041400"/>
          </a:xfrm>
          <a:prstGeom prst="rect">
            <a:avLst/>
          </a:prstGeom>
        </p:spPr>
      </p:pic>
      <p:pic>
        <p:nvPicPr>
          <p:cNvPr id="6" name="图片 5"/>
          <p:cNvPicPr>
            <a:picLocks noChangeAspect="1"/>
          </p:cNvPicPr>
          <p:nvPr/>
        </p:nvPicPr>
        <p:blipFill>
          <a:blip r:embed="rId3"/>
          <a:stretch>
            <a:fillRect/>
          </a:stretch>
        </p:blipFill>
        <p:spPr>
          <a:xfrm>
            <a:off x="855980" y="2477135"/>
            <a:ext cx="7073900" cy="3632200"/>
          </a:xfrm>
          <a:prstGeom prst="rect">
            <a:avLst/>
          </a:prstGeom>
        </p:spPr>
      </p:pic>
      <p:sp>
        <p:nvSpPr>
          <p:cNvPr id="7" name="文本框 6"/>
          <p:cNvSpPr txBox="1"/>
          <p:nvPr/>
        </p:nvSpPr>
        <p:spPr>
          <a:xfrm>
            <a:off x="6565265" y="714375"/>
            <a:ext cx="4572000" cy="1198880"/>
          </a:xfrm>
          <a:prstGeom prst="rect">
            <a:avLst/>
          </a:prstGeom>
          <a:noFill/>
        </p:spPr>
        <p:txBody>
          <a:bodyPr wrap="square" rtlCol="0">
            <a:spAutoFit/>
          </a:bodyPr>
          <a:p>
            <a:r>
              <a:rPr lang="zh-CN" altLang="en-US"/>
              <a:t>不仅保证有边连接的节点对在隐含向量空间中的表示是相近的，</a:t>
            </a:r>
            <a:endParaRPr lang="zh-CN" altLang="en-US"/>
          </a:p>
          <a:p>
            <a:r>
              <a:rPr lang="zh-CN" altLang="en-US"/>
              <a:t>而且还保证没有边连接的节点对在隐含向量空间中的表示是相距甚远的。</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749300" y="365125"/>
            <a:ext cx="6260465" cy="60623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624840" y="242570"/>
            <a:ext cx="6845300" cy="2692400"/>
          </a:xfrm>
          <a:prstGeom prst="rect">
            <a:avLst/>
          </a:prstGeom>
        </p:spPr>
      </p:pic>
      <p:pic>
        <p:nvPicPr>
          <p:cNvPr id="5" name="图片 4"/>
          <p:cNvPicPr>
            <a:picLocks noChangeAspect="1"/>
          </p:cNvPicPr>
          <p:nvPr/>
        </p:nvPicPr>
        <p:blipFill>
          <a:blip r:embed="rId2"/>
          <a:stretch>
            <a:fillRect/>
          </a:stretch>
        </p:blipFill>
        <p:spPr>
          <a:xfrm>
            <a:off x="624840" y="3086735"/>
            <a:ext cx="10500360" cy="1988820"/>
          </a:xfrm>
          <a:prstGeom prst="rect">
            <a:avLst/>
          </a:prstGeom>
        </p:spPr>
      </p:pic>
      <p:pic>
        <p:nvPicPr>
          <p:cNvPr id="7" name="图片 6"/>
          <p:cNvPicPr>
            <a:picLocks noChangeAspect="1"/>
          </p:cNvPicPr>
          <p:nvPr/>
        </p:nvPicPr>
        <p:blipFill>
          <a:blip r:embed="rId3"/>
          <a:stretch>
            <a:fillRect/>
          </a:stretch>
        </p:blipFill>
        <p:spPr>
          <a:xfrm>
            <a:off x="7933055" y="865505"/>
            <a:ext cx="3759200" cy="825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838200" y="588010"/>
            <a:ext cx="10515600" cy="54806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838200" y="570865"/>
            <a:ext cx="10515600" cy="528955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365</Words>
  <Application>WPS 演示</Application>
  <PresentationFormat>宽屏</PresentationFormat>
  <Paragraphs>22</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汉仪旗黑KW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cosinetheta</dc:creator>
  <cp:lastModifiedBy>cosinetheta</cp:lastModifiedBy>
  <cp:revision>1</cp:revision>
  <dcterms:created xsi:type="dcterms:W3CDTF">2019-04-12T09:23:41Z</dcterms:created>
  <dcterms:modified xsi:type="dcterms:W3CDTF">2019-04-12T09:23:41Z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2052-1.0.0.1327</vt:lpwstr>
  </property>
</Properties>
</file>