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C0F-7F5F-4358-BA16-D8E514479E2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70D8-5B69-4FF3-8982-E099DAD5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7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C0F-7F5F-4358-BA16-D8E514479E2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70D8-5B69-4FF3-8982-E099DAD5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1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C0F-7F5F-4358-BA16-D8E514479E2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70D8-5B69-4FF3-8982-E099DAD5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3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C0F-7F5F-4358-BA16-D8E514479E2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70D8-5B69-4FF3-8982-E099DAD5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9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C0F-7F5F-4358-BA16-D8E514479E2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70D8-5B69-4FF3-8982-E099DAD5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2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C0F-7F5F-4358-BA16-D8E514479E2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70D8-5B69-4FF3-8982-E099DAD5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C0F-7F5F-4358-BA16-D8E514479E2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70D8-5B69-4FF3-8982-E099DAD5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C0F-7F5F-4358-BA16-D8E514479E2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70D8-5B69-4FF3-8982-E099DAD5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C0F-7F5F-4358-BA16-D8E514479E2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70D8-5B69-4FF3-8982-E099DAD5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C0F-7F5F-4358-BA16-D8E514479E2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70D8-5B69-4FF3-8982-E099DAD5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0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C0F-7F5F-4358-BA16-D8E514479E2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70D8-5B69-4FF3-8982-E099DAD5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2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9C0F-7F5F-4358-BA16-D8E514479E2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70D8-5B69-4FF3-8982-E099DAD5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Elbow Connector 5"/>
          <p:cNvCxnSpPr/>
          <p:nvPr/>
        </p:nvCxnSpPr>
        <p:spPr>
          <a:xfrm>
            <a:off x="1716657" y="767751"/>
            <a:ext cx="6478437" cy="4684143"/>
          </a:xfrm>
          <a:prstGeom prst="bentConnector3">
            <a:avLst>
              <a:gd name="adj1" fmla="val 2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20100" y="52197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7249" y="228600"/>
            <a:ext cx="114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ReM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15064" y="5667555"/>
            <a:ext cx="793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2500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52203" y="5667555"/>
            <a:ext cx="793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5000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13494" y="5667555"/>
            <a:ext cx="793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3333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12966" y="5697582"/>
            <a:ext cx="100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10,000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85004" y="767751"/>
            <a:ext cx="776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2500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12966" y="923026"/>
            <a:ext cx="652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YES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12966" y="4644306"/>
            <a:ext cx="652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YES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410449" y="2701278"/>
            <a:ext cx="652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YES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62642" y="4644306"/>
            <a:ext cx="776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50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85003" y="2706028"/>
            <a:ext cx="776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1250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19588" y="3675167"/>
            <a:ext cx="776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500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348627" y="3679917"/>
            <a:ext cx="776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?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5003" y="1736889"/>
            <a:ext cx="776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1600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86805" y="1736889"/>
            <a:ext cx="776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YES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22652" y="2706028"/>
            <a:ext cx="652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YES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22652" y="3675167"/>
            <a:ext cx="652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YES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12946" y="4644306"/>
            <a:ext cx="652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083943" y="3678776"/>
            <a:ext cx="652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083943" y="4644306"/>
            <a:ext cx="652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985513" y="3675167"/>
            <a:ext cx="652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980301" y="4654191"/>
            <a:ext cx="652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931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Hankla</dc:creator>
  <cp:lastModifiedBy>Amelia Hankla</cp:lastModifiedBy>
  <cp:revision>4</cp:revision>
  <dcterms:created xsi:type="dcterms:W3CDTF">2017-04-29T16:42:06Z</dcterms:created>
  <dcterms:modified xsi:type="dcterms:W3CDTF">2017-04-29T18:10:28Z</dcterms:modified>
</cp:coreProperties>
</file>