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76A3-A4ED-45F2-A489-840FC1166C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96DB-DCCE-40B9-A016-E616A617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648309" y="1690777"/>
            <a:ext cx="0" cy="190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48309" y="3598777"/>
            <a:ext cx="42183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2370" y="2225615"/>
            <a:ext cx="115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Power</a:t>
            </a:r>
          </a:p>
          <a:p>
            <a:r>
              <a:rPr lang="en-US" sz="1400" dirty="0" smtClean="0"/>
              <a:t>(arb. units)</a:t>
            </a:r>
            <a:endParaRPr lang="en-US" sz="1400" dirty="0"/>
          </a:p>
        </p:txBody>
      </p:sp>
      <p:sp>
        <p:nvSpPr>
          <p:cNvPr id="15" name="Freeform 14"/>
          <p:cNvSpPr/>
          <p:nvPr/>
        </p:nvSpPr>
        <p:spPr>
          <a:xfrm>
            <a:off x="2648309" y="1846054"/>
            <a:ext cx="4088921" cy="1035170"/>
          </a:xfrm>
          <a:custGeom>
            <a:avLst/>
            <a:gdLst>
              <a:gd name="connsiteX0" fmla="*/ 0 w 2708695"/>
              <a:gd name="connsiteY0" fmla="*/ 862661 h 993787"/>
              <a:gd name="connsiteX1" fmla="*/ 854015 w 2708695"/>
              <a:gd name="connsiteY1" fmla="*/ 20 h 993787"/>
              <a:gd name="connsiteX2" fmla="*/ 2380891 w 2708695"/>
              <a:gd name="connsiteY2" fmla="*/ 836782 h 993787"/>
              <a:gd name="connsiteX3" fmla="*/ 2708695 w 2708695"/>
              <a:gd name="connsiteY3" fmla="*/ 992058 h 99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695" h="993787">
                <a:moveTo>
                  <a:pt x="0" y="862661"/>
                </a:moveTo>
                <a:cubicBezTo>
                  <a:pt x="228600" y="433497"/>
                  <a:pt x="457200" y="4333"/>
                  <a:pt x="854015" y="20"/>
                </a:cubicBezTo>
                <a:cubicBezTo>
                  <a:pt x="1250830" y="-4293"/>
                  <a:pt x="2071778" y="671442"/>
                  <a:pt x="2380891" y="836782"/>
                </a:cubicBezTo>
                <a:cubicBezTo>
                  <a:pt x="2690004" y="1002122"/>
                  <a:pt x="2699349" y="997090"/>
                  <a:pt x="2708695" y="992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37230" y="3715110"/>
            <a:ext cx="11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 [H</a:t>
            </a:r>
            <a:r>
              <a:rPr lang="en-US" sz="1400" baseline="30000" dirty="0" smtClean="0"/>
              <a:t>-1</a:t>
            </a:r>
            <a:r>
              <a:rPr lang="en-US" sz="1400" dirty="0" smtClean="0"/>
              <a:t>]</a:t>
            </a:r>
            <a:endParaRPr lang="en-US" sz="1400" baseline="30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864634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80936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78725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62445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51276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3315" y="3723740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num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41498" y="3728814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Pm4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24223" y="3728814"/>
            <a:ext cx="66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Pm16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9899" y="3728814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fast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34574" y="3715110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min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76113" y="1371600"/>
            <a:ext cx="0" cy="24067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17808" y="1470415"/>
            <a:ext cx="1121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17808" y="1604513"/>
            <a:ext cx="2037271" cy="18302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1164" y="3728814"/>
            <a:ext cx="56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el-GR" baseline="-25000" dirty="0" smtClean="0"/>
              <a:t>η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8784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Hankla</dc:creator>
  <cp:lastModifiedBy>Amelia Hankla</cp:lastModifiedBy>
  <cp:revision>2</cp:revision>
  <dcterms:created xsi:type="dcterms:W3CDTF">2017-04-18T01:06:51Z</dcterms:created>
  <dcterms:modified xsi:type="dcterms:W3CDTF">2017-04-18T01:14:54Z</dcterms:modified>
</cp:coreProperties>
</file>