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C929-184B-452C-A270-9201E7FCA77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82B5-A571-4CD2-A327-A8461E2A1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615" t="36181"/>
          <a:stretch/>
        </p:blipFill>
        <p:spPr>
          <a:xfrm>
            <a:off x="5506654" y="1146728"/>
            <a:ext cx="4186956" cy="3167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60" t="2458" r="66732" b="66601"/>
          <a:stretch/>
        </p:blipFill>
        <p:spPr>
          <a:xfrm>
            <a:off x="3700977" y="1639018"/>
            <a:ext cx="1500996" cy="15355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29267" y="2846719"/>
            <a:ext cx="232913" cy="19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3294" y="1492370"/>
            <a:ext cx="3933677" cy="2475781"/>
          </a:xfrm>
          <a:custGeom>
            <a:avLst/>
            <a:gdLst>
              <a:gd name="connsiteX0" fmla="*/ 94646 w 3933677"/>
              <a:gd name="connsiteY0" fmla="*/ 2475781 h 2475781"/>
              <a:gd name="connsiteX1" fmla="*/ 439702 w 3933677"/>
              <a:gd name="connsiteY1" fmla="*/ 931653 h 2475781"/>
              <a:gd name="connsiteX2" fmla="*/ 3553838 w 3933677"/>
              <a:gd name="connsiteY2" fmla="*/ 1811547 h 2475781"/>
              <a:gd name="connsiteX3" fmla="*/ 3769499 w 3933677"/>
              <a:gd name="connsiteY3" fmla="*/ 0 h 24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677" h="2475781">
                <a:moveTo>
                  <a:pt x="94646" y="2475781"/>
                </a:moveTo>
                <a:cubicBezTo>
                  <a:pt x="-21092" y="1759070"/>
                  <a:pt x="-136830" y="1042359"/>
                  <a:pt x="439702" y="931653"/>
                </a:cubicBezTo>
                <a:cubicBezTo>
                  <a:pt x="1016234" y="820947"/>
                  <a:pt x="2998872" y="1966822"/>
                  <a:pt x="3553838" y="1811547"/>
                </a:cubicBezTo>
                <a:cubicBezTo>
                  <a:pt x="4108804" y="1656272"/>
                  <a:pt x="3939151" y="828136"/>
                  <a:pt x="3769499" y="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34974" y="2605177"/>
            <a:ext cx="362309" cy="569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824822" y="2566360"/>
            <a:ext cx="365521" cy="560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1529" y="2520517"/>
            <a:ext cx="2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7834" y="37716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Restoring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Hankla</dc:creator>
  <cp:lastModifiedBy>Amelia Hankla</cp:lastModifiedBy>
  <cp:revision>2</cp:revision>
  <dcterms:created xsi:type="dcterms:W3CDTF">2017-04-18T03:05:29Z</dcterms:created>
  <dcterms:modified xsi:type="dcterms:W3CDTF">2017-04-18T03:06:11Z</dcterms:modified>
</cp:coreProperties>
</file>