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35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973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defRPr/>
            </a:lvl1pPr>
            <a:lvl2pPr indent="457200" rtl="0">
              <a:defRPr/>
            </a:lvl2pPr>
            <a:lvl3pPr indent="914400" rtl="0">
              <a:defRPr/>
            </a:lvl3pPr>
            <a:lvl4pPr indent="1371600"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AB7F597-7AF0-4250-967C-A05B1063C444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E312C91-0F6C-4612-953F-B26B6FA0609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23675" y="395820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Alex Wu</a:t>
            </a:r>
          </a:p>
          <a:p>
            <a:pPr>
              <a:buNone/>
            </a:pPr>
            <a:r>
              <a:rPr lang="en"/>
              <a:t>Alex Hansen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34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571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Why Pokémon?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Fans of Pokemon as we grew up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Wanted something challanging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Wanted a project rigerous in both the front and back end programming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 smtClean="0"/>
              <a:t>Thought it would be fun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Basic Idea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Explore Map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Catch and Train Pokemon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Battle </a:t>
            </a:r>
            <a:r>
              <a:rPr lang="en" dirty="0" smtClean="0"/>
              <a:t>Trainers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151 Pokemon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Game easily expandable</a:t>
            </a:r>
            <a:endParaRPr lang="en" dirty="0"/>
          </a:p>
        </p:txBody>
      </p:sp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53400" y="2276250"/>
            <a:ext cx="3070724" cy="25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2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UML Diagram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63196" y="1200150"/>
            <a:ext cx="5017613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OOP and Version Control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Composition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Inheritance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Github</a:t>
            </a:r>
          </a:p>
          <a:p>
            <a:pPr marL="457200" lvl="0" indent="-4191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OOP allowed multiple programmers to contribute simultaneously</a:t>
            </a:r>
          </a:p>
          <a:p>
            <a:endParaRPr lang="en" dirty="0"/>
          </a:p>
          <a:p>
            <a:endParaRPr lang="en" dirty="0"/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00025" y="3438950"/>
            <a:ext cx="1132400" cy="11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67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PowerPoint Presentation</vt:lpstr>
      <vt:lpstr>Why Pokémon?</vt:lpstr>
      <vt:lpstr>Basic Idea</vt:lpstr>
      <vt:lpstr>UML Diagram</vt:lpstr>
      <vt:lpstr>OOP and Version Control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Hansen</dc:creator>
  <cp:lastModifiedBy>Alex Hansen</cp:lastModifiedBy>
  <cp:revision>1</cp:revision>
  <dcterms:modified xsi:type="dcterms:W3CDTF">2014-04-28T05:21:20Z</dcterms:modified>
</cp:coreProperties>
</file>