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4A20-7EFB-47FA-A813-323B3B42DA3C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8FD8-F69A-493F-B437-321D06188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7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9067" y="336755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Source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91667" y="2172929"/>
            <a:ext cx="1818265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BoardPiece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9067" y="1295400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Game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4301" y="3293806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234" y="4994788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Sprite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19499" y="3293806"/>
            <a:ext cx="1610735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Pokémon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4301" y="5621594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Pokéball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09800" y="4955459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Move</a:t>
            </a:r>
          </a:p>
        </p:txBody>
      </p:sp>
      <p:sp>
        <p:nvSpPr>
          <p:cNvPr id="14" name="Oval 13"/>
          <p:cNvSpPr/>
          <p:nvPr/>
        </p:nvSpPr>
        <p:spPr>
          <a:xfrm>
            <a:off x="7148052" y="5222158"/>
            <a:ext cx="15240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Location</a:t>
            </a:r>
          </a:p>
        </p:txBody>
      </p:sp>
      <p:sp>
        <p:nvSpPr>
          <p:cNvPr id="15" name="Oval 14"/>
          <p:cNvSpPr/>
          <p:nvPr/>
        </p:nvSpPr>
        <p:spPr>
          <a:xfrm>
            <a:off x="3739067" y="4960375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Type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0" y="2172929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Trainer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5000" y="5832988"/>
            <a:ext cx="1371600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Potion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6" idx="0"/>
            <a:endCxn id="4" idx="4"/>
          </p:cNvCxnSpPr>
          <p:nvPr/>
        </p:nvCxnSpPr>
        <p:spPr>
          <a:xfrm flipV="1">
            <a:off x="4424867" y="1022555"/>
            <a:ext cx="0" cy="2728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7"/>
            <a:endCxn id="6" idx="3"/>
          </p:cNvCxnSpPr>
          <p:nvPr/>
        </p:nvCxnSpPr>
        <p:spPr>
          <a:xfrm flipV="1">
            <a:off x="2694734" y="1880767"/>
            <a:ext cx="1245199" cy="3925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1"/>
            <a:endCxn id="6" idx="5"/>
          </p:cNvCxnSpPr>
          <p:nvPr/>
        </p:nvCxnSpPr>
        <p:spPr>
          <a:xfrm flipH="1" flipV="1">
            <a:off x="4909801" y="1880767"/>
            <a:ext cx="848145" cy="39259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7"/>
            <a:endCxn id="16" idx="3"/>
          </p:cNvCxnSpPr>
          <p:nvPr/>
        </p:nvCxnSpPr>
        <p:spPr>
          <a:xfrm flipV="1">
            <a:off x="1515035" y="2758296"/>
            <a:ext cx="209831" cy="63594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1"/>
            <a:endCxn id="16" idx="5"/>
          </p:cNvCxnSpPr>
          <p:nvPr/>
        </p:nvCxnSpPr>
        <p:spPr>
          <a:xfrm flipH="1" flipV="1">
            <a:off x="2694734" y="2758296"/>
            <a:ext cx="1160652" cy="63594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0"/>
            <a:endCxn id="7" idx="4"/>
          </p:cNvCxnSpPr>
          <p:nvPr/>
        </p:nvCxnSpPr>
        <p:spPr>
          <a:xfrm flipV="1">
            <a:off x="1030101" y="3979606"/>
            <a:ext cx="0" cy="16419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1"/>
            <a:endCxn id="7" idx="5"/>
          </p:cNvCxnSpPr>
          <p:nvPr/>
        </p:nvCxnSpPr>
        <p:spPr>
          <a:xfrm flipH="1" flipV="1">
            <a:off x="1515035" y="3879173"/>
            <a:ext cx="590831" cy="20542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0"/>
            <a:endCxn id="10" idx="4"/>
          </p:cNvCxnSpPr>
          <p:nvPr/>
        </p:nvCxnSpPr>
        <p:spPr>
          <a:xfrm flipV="1">
            <a:off x="2895600" y="3979606"/>
            <a:ext cx="1529267" cy="97585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0"/>
            <a:endCxn id="10" idx="4"/>
          </p:cNvCxnSpPr>
          <p:nvPr/>
        </p:nvCxnSpPr>
        <p:spPr>
          <a:xfrm flipV="1">
            <a:off x="4424867" y="3979606"/>
            <a:ext cx="0" cy="98076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0" idx="4"/>
          </p:cNvCxnSpPr>
          <p:nvPr/>
        </p:nvCxnSpPr>
        <p:spPr>
          <a:xfrm flipH="1" flipV="1">
            <a:off x="4424867" y="3979606"/>
            <a:ext cx="1491167" cy="101518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0"/>
            <a:endCxn id="5" idx="4"/>
          </p:cNvCxnSpPr>
          <p:nvPr/>
        </p:nvCxnSpPr>
        <p:spPr>
          <a:xfrm flipH="1" flipV="1">
            <a:off x="6400800" y="2858729"/>
            <a:ext cx="1509252" cy="236342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15734" y="2334462"/>
            <a:ext cx="1818265" cy="6858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Timer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6" idx="4"/>
          </p:cNvCxnSpPr>
          <p:nvPr/>
        </p:nvCxnSpPr>
        <p:spPr>
          <a:xfrm flipV="1">
            <a:off x="4424867" y="1981200"/>
            <a:ext cx="0" cy="3532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1" idx="2"/>
            <a:endCxn id="6" idx="2"/>
          </p:cNvCxnSpPr>
          <p:nvPr/>
        </p:nvCxnSpPr>
        <p:spPr>
          <a:xfrm rot="10800000" flipH="1">
            <a:off x="344301" y="1638300"/>
            <a:ext cx="3394766" cy="4326194"/>
          </a:xfrm>
          <a:prstGeom prst="bentConnector3">
            <a:avLst>
              <a:gd name="adj1" fmla="val -6734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0"/>
            <a:endCxn id="6" idx="1"/>
          </p:cNvCxnSpPr>
          <p:nvPr/>
        </p:nvCxnSpPr>
        <p:spPr>
          <a:xfrm rot="5400000" flipH="1" flipV="1">
            <a:off x="1536031" y="889904"/>
            <a:ext cx="1897973" cy="2909832"/>
          </a:xfrm>
          <a:prstGeom prst="bentConnector3">
            <a:avLst>
              <a:gd name="adj1" fmla="val 11733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3" idx="2"/>
            <a:endCxn id="6" idx="2"/>
          </p:cNvCxnSpPr>
          <p:nvPr/>
        </p:nvCxnSpPr>
        <p:spPr>
          <a:xfrm rot="10800000" flipH="1">
            <a:off x="2209799" y="1638301"/>
            <a:ext cx="1529267" cy="3660059"/>
          </a:xfrm>
          <a:prstGeom prst="bentConnector3">
            <a:avLst>
              <a:gd name="adj1" fmla="val -13667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7" idx="3"/>
            <a:endCxn id="6" idx="2"/>
          </p:cNvCxnSpPr>
          <p:nvPr/>
        </p:nvCxnSpPr>
        <p:spPr>
          <a:xfrm rot="5400000" flipH="1" flipV="1">
            <a:off x="532438" y="3211727"/>
            <a:ext cx="4780055" cy="1633201"/>
          </a:xfrm>
          <a:prstGeom prst="bentConnector4">
            <a:avLst>
              <a:gd name="adj1" fmla="val -4782"/>
              <a:gd name="adj2" fmla="val -121448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5" idx="4"/>
            <a:endCxn id="6" idx="2"/>
          </p:cNvCxnSpPr>
          <p:nvPr/>
        </p:nvCxnSpPr>
        <p:spPr>
          <a:xfrm rot="5400000" flipH="1">
            <a:off x="2078029" y="3299338"/>
            <a:ext cx="4007875" cy="685800"/>
          </a:xfrm>
          <a:prstGeom prst="bentConnector4">
            <a:avLst>
              <a:gd name="adj1" fmla="val -24717"/>
              <a:gd name="adj2" fmla="val 62539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0" idx="6"/>
            <a:endCxn id="6" idx="6"/>
          </p:cNvCxnSpPr>
          <p:nvPr/>
        </p:nvCxnSpPr>
        <p:spPr>
          <a:xfrm flipH="1" flipV="1">
            <a:off x="5110667" y="1638300"/>
            <a:ext cx="119567" cy="1998406"/>
          </a:xfrm>
          <a:prstGeom prst="bentConnector3">
            <a:avLst>
              <a:gd name="adj1" fmla="val -3059038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" idx="6"/>
            <a:endCxn id="6" idx="6"/>
          </p:cNvCxnSpPr>
          <p:nvPr/>
        </p:nvCxnSpPr>
        <p:spPr>
          <a:xfrm flipH="1" flipV="1">
            <a:off x="5110667" y="1638300"/>
            <a:ext cx="3561385" cy="3926758"/>
          </a:xfrm>
          <a:prstGeom prst="bentConnector3">
            <a:avLst>
              <a:gd name="adj1" fmla="val -641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6"/>
            <a:endCxn id="6" idx="6"/>
          </p:cNvCxnSpPr>
          <p:nvPr/>
        </p:nvCxnSpPr>
        <p:spPr>
          <a:xfrm flipH="1" flipV="1">
            <a:off x="5110667" y="1638300"/>
            <a:ext cx="1491167" cy="3699388"/>
          </a:xfrm>
          <a:prstGeom prst="bentConnector3">
            <a:avLst>
              <a:gd name="adj1" fmla="val -15257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3"/>
            <a:endCxn id="13" idx="1"/>
          </p:cNvCxnSpPr>
          <p:nvPr/>
        </p:nvCxnSpPr>
        <p:spPr>
          <a:xfrm flipH="1">
            <a:off x="2410666" y="3879173"/>
            <a:ext cx="1444720" cy="117671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7"/>
            <a:endCxn id="15" idx="1"/>
          </p:cNvCxnSpPr>
          <p:nvPr/>
        </p:nvCxnSpPr>
        <p:spPr>
          <a:xfrm>
            <a:off x="3380534" y="5055892"/>
            <a:ext cx="559399" cy="491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0"/>
            <a:endCxn id="5" idx="4"/>
          </p:cNvCxnSpPr>
          <p:nvPr/>
        </p:nvCxnSpPr>
        <p:spPr>
          <a:xfrm flipV="1">
            <a:off x="5916034" y="2858729"/>
            <a:ext cx="484766" cy="213605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8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Hansen</dc:creator>
  <cp:lastModifiedBy>Alex Hansen</cp:lastModifiedBy>
  <cp:revision>3</cp:revision>
  <dcterms:created xsi:type="dcterms:W3CDTF">2014-04-28T05:00:19Z</dcterms:created>
  <dcterms:modified xsi:type="dcterms:W3CDTF">2014-04-30T03:47:17Z</dcterms:modified>
</cp:coreProperties>
</file>