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125" y="5080000"/>
            <a:ext cx="708533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89125" y="2246630"/>
            <a:ext cx="174053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3920" y="2246630"/>
            <a:ext cx="174053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zh-CN" altLang="en-US"/>
              <a:t>进程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2734945" y="2804795"/>
            <a:ext cx="24765" cy="22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10205" y="3329940"/>
            <a:ext cx="2309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1.open 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2.mmap </a:t>
            </a:r>
            <a:r>
              <a:rPr lang="zh-CN" altLang="en-US"/>
              <a:t>完成映射</a:t>
            </a:r>
            <a:endParaRPr lang="zh-CN" altLang="en-US"/>
          </a:p>
          <a:p>
            <a:r>
              <a:rPr lang="en-US" altLang="zh-CN"/>
              <a:t>3.ioctl </a:t>
            </a:r>
            <a:r>
              <a:rPr lang="zh-CN" altLang="en-US"/>
              <a:t>发送数据</a:t>
            </a:r>
            <a:r>
              <a:rPr lang="en-US" altLang="zh-CN"/>
              <a:t> x</a:t>
            </a:r>
            <a:endParaRPr lang="en-US" altLang="zh-CN"/>
          </a:p>
          <a:p>
            <a:r>
              <a:rPr lang="en-US" altLang="zh-CN"/>
              <a:t>4.close </a:t>
            </a:r>
            <a:r>
              <a:rPr lang="zh-CN" altLang="en-US"/>
              <a:t>驱动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6" idx="2"/>
          </p:cNvCxnSpPr>
          <p:nvPr/>
        </p:nvCxnSpPr>
        <p:spPr>
          <a:xfrm flipV="1">
            <a:off x="8043545" y="2804795"/>
            <a:ext cx="60960" cy="227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01355" y="3343275"/>
            <a:ext cx="2309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1.open 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2.mmap </a:t>
            </a:r>
            <a:r>
              <a:rPr lang="zh-CN" altLang="en-US"/>
              <a:t>完成映射</a:t>
            </a:r>
            <a:endParaRPr lang="zh-CN" altLang="en-US"/>
          </a:p>
          <a:p>
            <a:r>
              <a:rPr lang="en-US" altLang="zh-CN"/>
              <a:t>3.ioctl </a:t>
            </a:r>
            <a:r>
              <a:rPr lang="zh-CN" altLang="en-US"/>
              <a:t>接收数据</a:t>
            </a:r>
            <a:r>
              <a:rPr lang="en-US" altLang="zh-CN"/>
              <a:t> x</a:t>
            </a:r>
            <a:endParaRPr lang="en-US" altLang="zh-CN"/>
          </a:p>
          <a:p>
            <a:r>
              <a:rPr lang="en-US" altLang="zh-CN"/>
              <a:t>4.close </a:t>
            </a:r>
            <a:r>
              <a:rPr lang="zh-CN" altLang="en-US"/>
              <a:t>驱动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125" y="5080000"/>
            <a:ext cx="910971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35580" y="2302510"/>
            <a:ext cx="258254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进程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622675" y="2860675"/>
            <a:ext cx="24765" cy="22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3296920"/>
            <a:ext cx="3820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发送数据：</a:t>
            </a:r>
            <a:endParaRPr lang="en-US" altLang="zh-CN"/>
          </a:p>
          <a:p>
            <a:r>
              <a:rPr lang="en-US" altLang="zh-CN"/>
              <a:t>0 : </a:t>
            </a:r>
            <a:r>
              <a:rPr lang="zh-CN" altLang="en-US"/>
              <a:t>告诉驱动，我要访问</a:t>
            </a:r>
            <a:r>
              <a:rPr lang="en-US" altLang="zh-CN"/>
              <a:t>manager</a:t>
            </a:r>
            <a:endParaRPr lang="en-US" altLang="zh-CN"/>
          </a:p>
          <a:p>
            <a:r>
              <a:rPr lang="en-US" altLang="zh-CN"/>
              <a:t>hello</a:t>
            </a:r>
            <a:r>
              <a:rPr lang="zh-CN" altLang="en-US"/>
              <a:t>：这是</a:t>
            </a:r>
            <a:r>
              <a:rPr lang="en-US" altLang="zh-CN"/>
              <a:t>b</a:t>
            </a:r>
            <a:r>
              <a:rPr lang="zh-CN" altLang="en-US"/>
              <a:t>进程注册的名字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163560" y="2071370"/>
            <a:ext cx="2320290" cy="64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manager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481060" y="2760980"/>
            <a:ext cx="21590" cy="2287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26275" y="3435350"/>
            <a:ext cx="157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收到数据：</a:t>
            </a:r>
            <a:endParaRPr lang="zh-CN" altLang="en-US"/>
          </a:p>
          <a:p>
            <a:r>
              <a:rPr lang="en-US" altLang="zh-CN"/>
              <a:t>hello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9455150" y="2750185"/>
            <a:ext cx="33020" cy="233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553575" y="3089275"/>
            <a:ext cx="2308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回复</a:t>
            </a:r>
            <a:r>
              <a:rPr lang="en-US" altLang="zh-CN"/>
              <a:t>A</a:t>
            </a:r>
            <a:r>
              <a:rPr lang="zh-CN" altLang="en-US"/>
              <a:t>进程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1: b </a:t>
            </a:r>
            <a:r>
              <a:rPr lang="zh-CN" altLang="en-US"/>
              <a:t>进程的编号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650740" y="2891790"/>
            <a:ext cx="21590" cy="214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16145" y="3515995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收到数据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b</a:t>
            </a:r>
            <a:r>
              <a:rPr lang="zh-CN" altLang="en-US"/>
              <a:t>进程的编号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125" y="5080000"/>
            <a:ext cx="708533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89125" y="2246630"/>
            <a:ext cx="174053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3920" y="2246630"/>
            <a:ext cx="174053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zh-CN" altLang="en-US"/>
              <a:t>进程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2734945" y="2804795"/>
            <a:ext cx="24765" cy="22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10205" y="3329940"/>
            <a:ext cx="4159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1.open 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2.mmap </a:t>
            </a:r>
            <a:r>
              <a:rPr lang="zh-CN" altLang="en-US"/>
              <a:t>完成映射</a:t>
            </a:r>
            <a:endParaRPr lang="zh-CN" altLang="en-US"/>
          </a:p>
          <a:p>
            <a:r>
              <a:rPr lang="en-US" altLang="zh-CN"/>
              <a:t>3.ioctl </a:t>
            </a:r>
            <a:r>
              <a:rPr lang="zh-CN" altLang="en-US"/>
              <a:t>发送数据：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b </a:t>
            </a:r>
            <a:r>
              <a:rPr lang="zh-CN" altLang="en-US"/>
              <a:t>进程编号）</a:t>
            </a:r>
            <a:r>
              <a:rPr lang="en-US" altLang="zh-CN"/>
              <a:t>  x</a:t>
            </a:r>
            <a:endParaRPr lang="en-US" altLang="zh-CN"/>
          </a:p>
          <a:p>
            <a:r>
              <a:rPr lang="en-US" altLang="zh-CN"/>
              <a:t>4.close </a:t>
            </a:r>
            <a:r>
              <a:rPr lang="zh-CN" altLang="en-US"/>
              <a:t>驱动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6" idx="2"/>
          </p:cNvCxnSpPr>
          <p:nvPr/>
        </p:nvCxnSpPr>
        <p:spPr>
          <a:xfrm flipV="1">
            <a:off x="8043545" y="2804795"/>
            <a:ext cx="60960" cy="227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01355" y="3343275"/>
            <a:ext cx="2309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1.open 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2.mmap </a:t>
            </a:r>
            <a:r>
              <a:rPr lang="zh-CN" altLang="en-US"/>
              <a:t>完成映射</a:t>
            </a:r>
            <a:endParaRPr lang="zh-CN" altLang="en-US"/>
          </a:p>
          <a:p>
            <a:r>
              <a:rPr lang="en-US" altLang="zh-CN"/>
              <a:t>3.ioctl </a:t>
            </a:r>
            <a:r>
              <a:rPr lang="zh-CN" altLang="en-US"/>
              <a:t>接收数据</a:t>
            </a:r>
            <a:r>
              <a:rPr lang="en-US" altLang="zh-CN"/>
              <a:t> x</a:t>
            </a:r>
            <a:endParaRPr lang="en-US" altLang="zh-CN"/>
          </a:p>
          <a:p>
            <a:r>
              <a:rPr lang="en-US" altLang="zh-CN"/>
              <a:t>4.close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6635" y="5081270"/>
            <a:ext cx="1970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通过编号</a:t>
            </a:r>
            <a:r>
              <a:rPr lang="en-US" altLang="zh-CN"/>
              <a:t>1</a:t>
            </a:r>
            <a:r>
              <a:rPr lang="zh-CN" altLang="en-US"/>
              <a:t>，驱动就知道数据是发送给</a:t>
            </a:r>
            <a:r>
              <a:rPr lang="en-US" altLang="zh-CN"/>
              <a:t>  B </a:t>
            </a:r>
            <a:r>
              <a:rPr lang="zh-CN" altLang="en-US"/>
              <a:t>进程的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6200" y="5836920"/>
            <a:ext cx="1191133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8015" y="2241550"/>
            <a:ext cx="93916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21165" y="2241550"/>
            <a:ext cx="93916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253865" y="2241550"/>
            <a:ext cx="1909445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ServiceManager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859915" y="1901825"/>
            <a:ext cx="2177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1.open</a:t>
            </a:r>
            <a:r>
              <a:rPr lang="zh-CN" altLang="en-US" sz="1400"/>
              <a:t>驱动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查询服务，获得</a:t>
            </a:r>
            <a:r>
              <a:rPr lang="en-US" altLang="zh-CN" sz="1400"/>
              <a:t>handle</a:t>
            </a:r>
            <a:endParaRPr lang="en-US" altLang="zh-CN" sz="1400"/>
          </a:p>
          <a:p>
            <a:r>
              <a:rPr lang="en-US" altLang="zh-CN" sz="1400"/>
              <a:t>3.</a:t>
            </a:r>
            <a:r>
              <a:rPr lang="zh-CN" altLang="en-US" sz="1400"/>
              <a:t>向</a:t>
            </a:r>
            <a:r>
              <a:rPr lang="en-US" altLang="zh-CN" sz="1400"/>
              <a:t> handle </a:t>
            </a:r>
            <a:r>
              <a:rPr lang="zh-CN" altLang="en-US" sz="1400"/>
              <a:t>发送数据</a:t>
            </a:r>
            <a:endParaRPr lang="zh-CN" altLang="en-US" sz="1400"/>
          </a:p>
          <a:p>
            <a:r>
              <a:rPr lang="en-US" altLang="zh-CN" sz="1400"/>
              <a:t>4.</a:t>
            </a:r>
            <a:r>
              <a:rPr lang="zh-CN" altLang="en-US" sz="1400"/>
              <a:t>解析收到的回复数据</a:t>
            </a:r>
            <a:endParaRPr lang="zh-CN" altLang="en-US" sz="1400"/>
          </a:p>
        </p:txBody>
      </p:sp>
      <p:sp>
        <p:nvSpPr>
          <p:cNvPr id="12" name="左中括号 11"/>
          <p:cNvSpPr/>
          <p:nvPr/>
        </p:nvSpPr>
        <p:spPr>
          <a:xfrm>
            <a:off x="1675765" y="1301750"/>
            <a:ext cx="120650" cy="2133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28435" y="1034415"/>
            <a:ext cx="269748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1.open</a:t>
            </a:r>
            <a:r>
              <a:rPr lang="zh-CN" altLang="en-US" sz="1400"/>
              <a:t>驱动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告诉驱动我是</a:t>
            </a:r>
            <a:r>
              <a:rPr lang="en-US" altLang="zh-CN" sz="1400"/>
              <a:t>servicemanager</a:t>
            </a:r>
            <a:endParaRPr lang="en-US" altLang="zh-CN" sz="1400"/>
          </a:p>
          <a:p>
            <a:r>
              <a:rPr lang="en-US" altLang="zh-CN" sz="1400"/>
              <a:t>3.loop </a:t>
            </a:r>
            <a:r>
              <a:rPr lang="zh-CN" altLang="en-US" sz="1400"/>
              <a:t>循环处理</a:t>
            </a:r>
            <a:endParaRPr lang="zh-CN" altLang="en-US" sz="1400"/>
          </a:p>
          <a:p>
            <a:r>
              <a:rPr lang="en-US" altLang="zh-CN" sz="1400"/>
              <a:t>while(1) {</a:t>
            </a:r>
            <a:endParaRPr lang="en-US" altLang="zh-CN" sz="1400"/>
          </a:p>
          <a:p>
            <a:r>
              <a:rPr lang="en-US" altLang="zh-CN" sz="1400"/>
              <a:t>   </a:t>
            </a:r>
            <a:r>
              <a:rPr lang="zh-CN" altLang="en-US" sz="1400"/>
              <a:t>读驱动数据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</a:t>
            </a:r>
            <a:r>
              <a:rPr lang="zh-CN" altLang="en-US" sz="1400"/>
              <a:t>解析数据</a:t>
            </a:r>
            <a:r>
              <a:rPr lang="en-US" altLang="zh-CN" sz="1400"/>
              <a:t> {</a:t>
            </a:r>
            <a:endParaRPr lang="en-US" altLang="zh-CN" sz="1400"/>
          </a:p>
          <a:p>
            <a:r>
              <a:rPr lang="en-US" altLang="zh-CN" sz="1400"/>
              <a:t>     case </a:t>
            </a:r>
            <a:r>
              <a:rPr lang="zh-CN" altLang="en-US" sz="1400"/>
              <a:t>注册服务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/>
              <a:t>插入链表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case </a:t>
            </a:r>
            <a:r>
              <a:rPr lang="zh-CN" altLang="en-US" sz="1400"/>
              <a:t>查找服务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/>
              <a:t>查找链表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/>
              <a:t>返回</a:t>
            </a:r>
            <a:r>
              <a:rPr lang="en-US" altLang="zh-CN" sz="1400"/>
              <a:t> handle</a:t>
            </a:r>
            <a:endParaRPr lang="en-US" altLang="zh-CN" sz="1400"/>
          </a:p>
          <a:p>
            <a:r>
              <a:rPr lang="en-US" altLang="zh-CN" sz="1400"/>
              <a:t> 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14" name="左中括号 13"/>
          <p:cNvSpPr/>
          <p:nvPr/>
        </p:nvSpPr>
        <p:spPr>
          <a:xfrm>
            <a:off x="6323965" y="1104900"/>
            <a:ext cx="139700" cy="27559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459085" y="1360170"/>
            <a:ext cx="17329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1.open</a:t>
            </a:r>
            <a:r>
              <a:rPr lang="zh-CN" altLang="en-US" sz="1400"/>
              <a:t>驱动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注册服务</a:t>
            </a:r>
            <a:endParaRPr lang="zh-CN" altLang="en-US" sz="1400"/>
          </a:p>
          <a:p>
            <a:r>
              <a:rPr lang="en-US" altLang="zh-CN" sz="1400"/>
              <a:t>3.loop</a:t>
            </a:r>
            <a:r>
              <a:rPr lang="zh-CN" altLang="en-US" sz="1400"/>
              <a:t>循环处理</a:t>
            </a:r>
            <a:endParaRPr lang="zh-CN" altLang="en-US" sz="1400"/>
          </a:p>
          <a:p>
            <a:r>
              <a:rPr lang="en-US" altLang="zh-CN" sz="1400"/>
              <a:t>while(1){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zh-CN" altLang="en-US" sz="1400">
                <a:sym typeface="+mn-ea"/>
              </a:rPr>
              <a:t>读驱动数据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</a:t>
            </a:r>
            <a:r>
              <a:rPr lang="zh-CN" altLang="en-US" sz="1400">
                <a:sym typeface="+mn-ea"/>
              </a:rPr>
              <a:t>解析数据</a:t>
            </a: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调用方法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返回结果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17" name="左中括号 16"/>
          <p:cNvSpPr/>
          <p:nvPr/>
        </p:nvSpPr>
        <p:spPr>
          <a:xfrm>
            <a:off x="10296525" y="1454150"/>
            <a:ext cx="196850" cy="21653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2"/>
          </p:cNvCxnSpPr>
          <p:nvPr/>
        </p:nvCxnSpPr>
        <p:spPr>
          <a:xfrm flipH="1">
            <a:off x="1069975" y="2514600"/>
            <a:ext cx="27940" cy="327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</p:cNvCxnSpPr>
          <p:nvPr/>
        </p:nvCxnSpPr>
        <p:spPr>
          <a:xfrm flipH="1">
            <a:off x="5165725" y="2514600"/>
            <a:ext cx="43180" cy="327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</p:cNvCxnSpPr>
          <p:nvPr/>
        </p:nvCxnSpPr>
        <p:spPr>
          <a:xfrm flipH="1">
            <a:off x="9756775" y="2514600"/>
            <a:ext cx="34290" cy="3251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NjE5OWZjMGE3NGM4M2EwN2I0NjRjNjE5ZDIxZDM4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91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175</cp:revision>
  <dcterms:created xsi:type="dcterms:W3CDTF">2019-06-19T02:08:00Z</dcterms:created>
  <dcterms:modified xsi:type="dcterms:W3CDTF">2022-09-18T01:47:25Z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BF52B8DD247940D3B4377E678806D091</vt:lpwstr>
  </property>
</Properties>
</file>