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E502-32D9-4EAC-870F-59748A854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A31F-5E21-414E-8DDC-329DB899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34A4-C87D-4812-BED7-1DFB1508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A1FF-953E-45F1-A8AF-771BDB2A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B0D8-AB75-4C4D-B3EC-F52A574B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C486-E7E5-4CE2-A001-17D55260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998E5-1223-47EF-9686-01FDEE117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CE61-D555-451A-B342-8D552692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F5F2-7A14-4036-AEB3-DE0ACAC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1164-B15C-4388-9187-AA2A1543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DE8C7-6F8B-4C15-B2EE-C0AFB772D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DB72E-C4F9-48E7-BEE0-6940D1EC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5202-BB86-4293-A248-0147DE48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0DC1-1F55-4F4A-A227-63712273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4848-602F-4318-AE48-FE010E7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682C-A0A7-4479-9FA3-490E3431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138D-EBCD-42EF-8BA5-2F046A4B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89A2-9304-4CDC-A5B0-89ED426E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2F46-2958-4D5A-B27A-3A0CF009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B00F-7018-4F59-8EFF-F044CAEE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6DA8-F494-4887-AE75-EADFB7C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2BCEC-5380-41E6-874A-1F572D61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F1CE-ABA9-4DC0-8DD9-E7762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92B7-916D-4C9D-B141-4175D839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B49D-8EFD-41AE-B1AD-52DD0096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1EA7-D788-41E9-B71A-4ECEC223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612F-357D-4051-84BA-65991B533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9A8BB-7DDC-424C-889F-5036E49B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7749-D1F8-4E40-9E3A-46087A62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E68F-56A3-41DE-98BB-367C47AF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B6FB4-7888-4595-B0E6-6C2559B9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FB7-1A82-4A7D-A4F2-1087E5CF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FC2F-3552-420C-A20C-9A6C2756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7E2C4-B5F2-42AF-8D51-026565ED2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E2409-7E3A-4EA2-9995-7E7E955F6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FEF01-E194-4C11-86A1-7BB5021A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BCF80-DF6B-426B-B0E4-E782C82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34200-E454-471E-B083-5B153073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30EF0-E430-4316-9CEE-E6F8B7C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9E57-F7C6-4FBC-BD2A-45ED9A05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B2A00-C2D3-4AC3-9AEF-789D2B0E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E0512-69C3-4ED6-BA05-B4A039BD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DD3EA-4779-4B3F-9062-ED161B28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6DCB0-F644-416D-AB67-D87D12EC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7DBA3-EB7C-4323-8536-F07B534C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B3828-2502-4142-95B8-EEC97B8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7D9E-136A-44BF-B3D1-D205B00A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F356-2512-4D98-99A3-D5740962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279E6-9357-4B37-9848-096258D61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865E-ABA4-46C1-AA53-F76BA2D7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7550-554F-4D04-BE6B-4F035920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60AE-10C4-4689-94ED-26576E7C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F621-E0BD-476A-B4D2-662C9603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5837A-10FA-4867-9C00-0910300B6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B8D7-B56F-4420-A557-323BDA812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C197-861B-49A2-BF1E-774B5319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77B4-ACED-423A-9712-193E9DF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F181D-DA96-4795-A9D4-DD75D6BE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986ED-3586-4DA1-A013-45D2FDBD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798F-C5B6-46EB-A454-1FE116C7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07F2-5F38-4257-9EC3-7897B7482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3043-349C-4BD3-A40F-11E16DF6996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04BA-3AEE-4F3F-BE6D-D5BA62B14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4F3C-F05C-4E67-A4D3-9F82EB96C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4A88-A47C-417F-823D-B2EDE20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9DDCF-59E9-4E61-AB32-9A55521A5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FAC6-DC0A-4B79-8979-909EDDB0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3160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C4848-BB9C-4F37-888C-13AE8F2F3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Aaron Harabedian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02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7FB-0ADA-4321-B385-180A3800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8B10-7AA2-4851-BE83-295EF53B66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Good Orders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7F8A-A29F-4CA4-B1DF-DC39067F6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Bad Orders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3E32D75-5F0B-43B2-B982-BB26EB94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86634"/>
            <a:ext cx="5182323" cy="282932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FDADECC2-1861-441E-9143-9E78E2E98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91842"/>
            <a:ext cx="536332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1888-864B-480B-BCBB-9A53DB43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6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Explain Ratings Table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D264214-3536-4F27-BD82-4410223BE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24" y="2335162"/>
            <a:ext cx="6360194" cy="218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658DC-7C2B-4A52-8A56-2E3AD426B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8900"/>
            <a:ext cx="3932237" cy="45100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Foreign keys for optimized data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complex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ratings to exist without drivers, orders, or restaurants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simple use.</a:t>
            </a:r>
          </a:p>
        </p:txBody>
      </p:sp>
    </p:spTree>
    <p:extLst>
      <p:ext uri="{BB962C8B-B14F-4D97-AF65-F5344CB8AC3E}">
        <p14:creationId xmlns:p14="http://schemas.microsoft.com/office/powerpoint/2010/main" val="106521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956-DFE0-4E6E-A11D-F940CF86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72C1-4B5F-4149-9309-6E4EA9DB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en-US" dirty="0" err="1"/>
              <a:t>CraveOnCampus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Add Driver rating system</a:t>
            </a:r>
          </a:p>
          <a:p>
            <a:pPr lvl="1"/>
            <a:r>
              <a:rPr lang="en-US" dirty="0"/>
              <a:t>Add Restaurant rating system</a:t>
            </a:r>
          </a:p>
          <a:p>
            <a:r>
              <a:rPr lang="en-US" dirty="0"/>
              <a:t>Extend existing database</a:t>
            </a:r>
          </a:p>
          <a:p>
            <a:r>
              <a:rPr lang="en-US" dirty="0"/>
              <a:t>Create ERD, Use Diagram, Business Rules, and Data Dictionary</a:t>
            </a:r>
          </a:p>
          <a:p>
            <a:r>
              <a:rPr lang="en-US" dirty="0"/>
              <a:t>Demonstrate an understanding of SQL</a:t>
            </a:r>
          </a:p>
        </p:txBody>
      </p:sp>
    </p:spTree>
    <p:extLst>
      <p:ext uri="{BB962C8B-B14F-4D97-AF65-F5344CB8AC3E}">
        <p14:creationId xmlns:p14="http://schemas.microsoft.com/office/powerpoint/2010/main" val="366427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00FBB-6906-4C09-854A-1F832B48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Case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0844DB-F56E-4EA3-BAB7-F90807A21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" r="1" b="412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7F22-ACF9-4A67-A332-A1102627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1232-E70E-406B-95D2-62A21187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can leave ratings for every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rating will allow a driver rating and a restaurant rating and a comment.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can view the ratings for a driver and restaurant.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Administrators can view ratings by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one rating can be attached to one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ratings will be out of five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Administrators can view and delete ratings.</a:t>
            </a:r>
          </a:p>
        </p:txBody>
      </p:sp>
    </p:spTree>
    <p:extLst>
      <p:ext uri="{BB962C8B-B14F-4D97-AF65-F5344CB8AC3E}">
        <p14:creationId xmlns:p14="http://schemas.microsoft.com/office/powerpoint/2010/main" val="31784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940B4-EA95-4DCA-97C4-F39FE32D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ERD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7823F1-5C81-428B-9BBD-6D78A82FC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09" y="-95318"/>
            <a:ext cx="8318542" cy="6953318"/>
          </a:xfrm>
        </p:spPr>
      </p:pic>
    </p:spTree>
    <p:extLst>
      <p:ext uri="{BB962C8B-B14F-4D97-AF65-F5344CB8AC3E}">
        <p14:creationId xmlns:p14="http://schemas.microsoft.com/office/powerpoint/2010/main" val="12461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7B41-0819-4F65-B589-C5A6703F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1FD5-8C03-455A-A8A4-C6017E16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Calculate Restaurant Ratings</a:t>
            </a:r>
          </a:p>
          <a:p>
            <a:r>
              <a:rPr lang="en-US" sz="4000" dirty="0"/>
              <a:t>Calculate Driver Ratings</a:t>
            </a:r>
          </a:p>
          <a:p>
            <a:r>
              <a:rPr lang="en-US" sz="4000" dirty="0"/>
              <a:t>Add Rating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245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B640-44E2-42A7-90DC-144D616E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Calculate Restaurant Ratings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C156FAF-C23D-486C-9307-933E821D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70" y="1690688"/>
            <a:ext cx="6090930" cy="8380412"/>
          </a:xfrm>
        </p:spPr>
      </p:pic>
    </p:spTree>
    <p:extLst>
      <p:ext uri="{BB962C8B-B14F-4D97-AF65-F5344CB8AC3E}">
        <p14:creationId xmlns:p14="http://schemas.microsoft.com/office/powerpoint/2010/main" val="27426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B640-44E2-42A7-90DC-144D616E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Calculate Driver Ratings</a:t>
            </a:r>
            <a:endParaRPr lang="en-US" dirty="0"/>
          </a:p>
        </p:txBody>
      </p:sp>
      <p:pic>
        <p:nvPicPr>
          <p:cNvPr id="7" name="Content Placeholder 6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8A0F4972-A6BB-418E-9BB2-6512BCB9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8" y="2233613"/>
            <a:ext cx="10994780" cy="3644900"/>
          </a:xfrm>
        </p:spPr>
      </p:pic>
    </p:spTree>
    <p:extLst>
      <p:ext uri="{BB962C8B-B14F-4D97-AF65-F5344CB8AC3E}">
        <p14:creationId xmlns:p14="http://schemas.microsoft.com/office/powerpoint/2010/main" val="99261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B640-44E2-42A7-90DC-144D616E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 Rating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245B76-B836-45C5-8636-0CFC71303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" y="2552700"/>
            <a:ext cx="12141201" cy="2730500"/>
          </a:xfrm>
        </p:spPr>
      </p:pic>
    </p:spTree>
    <p:extLst>
      <p:ext uri="{BB962C8B-B14F-4D97-AF65-F5344CB8AC3E}">
        <p14:creationId xmlns:p14="http://schemas.microsoft.com/office/powerpoint/2010/main" val="16146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3160 Database Project</vt:lpstr>
      <vt:lpstr>Project Goals </vt:lpstr>
      <vt:lpstr>Use Case Diagram</vt:lpstr>
      <vt:lpstr>Business Rules</vt:lpstr>
      <vt:lpstr>ERD</vt:lpstr>
      <vt:lpstr>Stored Procedures</vt:lpstr>
      <vt:lpstr>Calculate Restaurant Ratings</vt:lpstr>
      <vt:lpstr>Calculate Driver Ratings</vt:lpstr>
      <vt:lpstr>Add Rating</vt:lpstr>
      <vt:lpstr>Custom Views</vt:lpstr>
      <vt:lpstr>Explain Ratings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3160 Database Project</dc:title>
  <dc:creator>Aaron Harabedian</dc:creator>
  <cp:lastModifiedBy>Aaron Harabedian</cp:lastModifiedBy>
  <cp:revision>2</cp:revision>
  <dcterms:created xsi:type="dcterms:W3CDTF">2020-12-16T04:26:27Z</dcterms:created>
  <dcterms:modified xsi:type="dcterms:W3CDTF">2020-12-16T04:36:59Z</dcterms:modified>
</cp:coreProperties>
</file>