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Defined Radio Receiver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85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is mixed with the estimated carrier</a:t>
            </a:r>
            <a:r>
              <a:rPr lang="de-DE" dirty="0"/>
              <a:t> </a:t>
            </a:r>
            <a:r>
              <a:rPr lang="de-DE" dirty="0" smtClean="0"/>
              <a:t>then passed to a LPF.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08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recovery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signal travels through channel it experience distortion, in addition to sampler period accuracy, which make it hard to locate the exact samples/ peaks that we would like to keep after down sampling. </a:t>
            </a:r>
            <a:endParaRPr lang="de-DE" dirty="0"/>
          </a:p>
          <a:p>
            <a:r>
              <a:rPr lang="en-US" dirty="0" smtClean="0"/>
              <a:t>This could be considered as problem of finding one parameter, the time-offset (</a:t>
            </a:r>
            <a:r>
              <a:rPr lang="el-GR" dirty="0"/>
              <a:t>τ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 try to find optimal value for tau by minimizing error function using steepest descend algorithm.</a:t>
            </a:r>
          </a:p>
        </p:txBody>
      </p:sp>
    </p:spTree>
    <p:extLst>
      <p:ext uri="{BB962C8B-B14F-4D97-AF65-F5344CB8AC3E}">
        <p14:creationId xmlns:p14="http://schemas.microsoft.com/office/powerpoint/2010/main" val="161035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Recovery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function: moving average of squared decision error, i.e. cluster </a:t>
            </a:r>
            <a:r>
              <a:rPr lang="en-US" dirty="0" smtClean="0"/>
              <a:t>variance.</a:t>
            </a:r>
          </a:p>
          <a:p>
            <a:pPr lvl="2"/>
            <a:r>
              <a:rPr lang="en-US" dirty="0" err="1" smtClean="0"/>
              <a:t>Jcv</a:t>
            </a:r>
            <a:r>
              <a:rPr lang="en-US" dirty="0" smtClean="0"/>
              <a:t>(</a:t>
            </a:r>
            <a:r>
              <a:rPr lang="el-GR" dirty="0"/>
              <a:t>τ</a:t>
            </a:r>
            <a:r>
              <a:rPr lang="en-US" dirty="0" smtClean="0"/>
              <a:t>)= </a:t>
            </a:r>
            <a:r>
              <a:rPr lang="en-US" dirty="0" err="1" smtClean="0"/>
              <a:t>avg</a:t>
            </a:r>
            <a:r>
              <a:rPr lang="en-US" dirty="0" smtClean="0"/>
              <a:t>{(Q(x[k]) – x[k])^2}</a:t>
            </a:r>
          </a:p>
          <a:p>
            <a:pPr lvl="4"/>
            <a:r>
              <a:rPr lang="en-US" dirty="0" smtClean="0"/>
              <a:t>Q: </a:t>
            </a:r>
            <a:r>
              <a:rPr lang="en-US" dirty="0" err="1" smtClean="0"/>
              <a:t>quntization</a:t>
            </a:r>
            <a:r>
              <a:rPr lang="en-US" dirty="0" smtClean="0"/>
              <a:t> </a:t>
            </a:r>
            <a:r>
              <a:rPr lang="en-US" dirty="0" err="1" smtClean="0"/>
              <a:t>funtion</a:t>
            </a:r>
            <a:endParaRPr lang="en-US" dirty="0"/>
          </a:p>
          <a:p>
            <a:r>
              <a:rPr lang="en-US" dirty="0" smtClean="0"/>
              <a:t>Steepest descent of DD clock recovery algorithm</a:t>
            </a:r>
          </a:p>
          <a:p>
            <a:pPr lvl="2"/>
            <a:r>
              <a:rPr lang="el-GR" dirty="0"/>
              <a:t>τ</a:t>
            </a:r>
            <a:r>
              <a:rPr lang="en-US" dirty="0" smtClean="0"/>
              <a:t>[</a:t>
            </a:r>
            <a:r>
              <a:rPr lang="en-US" dirty="0" err="1" smtClean="0"/>
              <a:t>k+t</a:t>
            </a:r>
            <a:r>
              <a:rPr lang="en-US" dirty="0" smtClean="0"/>
              <a:t>] = </a:t>
            </a:r>
            <a:r>
              <a:rPr lang="el-GR" dirty="0"/>
              <a:t>τ</a:t>
            </a:r>
            <a:r>
              <a:rPr lang="en-US" dirty="0" smtClean="0"/>
              <a:t>[k] – </a:t>
            </a:r>
            <a:r>
              <a:rPr lang="de-DE" dirty="0"/>
              <a:t>µ</a:t>
            </a:r>
            <a:r>
              <a:rPr lang="en-US" dirty="0" smtClean="0"/>
              <a:t>* </a:t>
            </a:r>
            <a:r>
              <a:rPr lang="en-US" dirty="0" err="1" smtClean="0"/>
              <a:t>Jcv</a:t>
            </a:r>
            <a:r>
              <a:rPr lang="en-US" dirty="0" smtClean="0"/>
              <a:t>(</a:t>
            </a:r>
            <a:r>
              <a:rPr lang="el-GR" dirty="0" smtClean="0"/>
              <a:t>τ</a:t>
            </a:r>
            <a:r>
              <a:rPr lang="en-US" dirty="0" smtClean="0"/>
              <a:t>[k])’</a:t>
            </a:r>
          </a:p>
          <a:p>
            <a:pPr marL="548640" lvl="2" indent="0">
              <a:buNone/>
            </a:pPr>
            <a:r>
              <a:rPr lang="el-GR" dirty="0" smtClean="0"/>
              <a:t>τ[</a:t>
            </a:r>
            <a:r>
              <a:rPr lang="de-DE" dirty="0"/>
              <a:t>k+1] = </a:t>
            </a:r>
            <a:r>
              <a:rPr lang="en-US" dirty="0" smtClean="0"/>
              <a:t>tau</a:t>
            </a:r>
            <a:r>
              <a:rPr lang="el-GR" dirty="0" smtClean="0"/>
              <a:t> </a:t>
            </a:r>
            <a:r>
              <a:rPr lang="el-GR" dirty="0"/>
              <a:t>[</a:t>
            </a:r>
            <a:r>
              <a:rPr lang="de-DE" dirty="0"/>
              <a:t>k]+ </a:t>
            </a:r>
            <a:r>
              <a:rPr lang="de-DE" dirty="0" smtClean="0"/>
              <a:t>µ/</a:t>
            </a:r>
            <a:r>
              <a:rPr lang="el-GR" dirty="0" smtClean="0"/>
              <a:t>δ </a:t>
            </a:r>
            <a:r>
              <a:rPr lang="de-DE" dirty="0" smtClean="0"/>
              <a:t>*(Q(x[k</a:t>
            </a:r>
            <a:r>
              <a:rPr lang="de-DE" dirty="0"/>
              <a:t>])−x[k</a:t>
            </a:r>
            <a:r>
              <a:rPr lang="de-DE" dirty="0" smtClean="0"/>
              <a:t>]) (x (kT/M +</a:t>
            </a:r>
            <a:r>
              <a:rPr lang="el-GR" dirty="0"/>
              <a:t> τ</a:t>
            </a:r>
            <a:r>
              <a:rPr lang="el-GR" dirty="0" smtClean="0"/>
              <a:t>[</a:t>
            </a:r>
            <a:r>
              <a:rPr lang="de-DE" dirty="0"/>
              <a:t>k]+</a:t>
            </a:r>
            <a:r>
              <a:rPr lang="el-GR" dirty="0"/>
              <a:t>δ </a:t>
            </a:r>
            <a:r>
              <a:rPr lang="en-US" dirty="0" smtClean="0"/>
              <a:t>)</a:t>
            </a:r>
            <a:r>
              <a:rPr lang="el-GR" dirty="0" smtClean="0"/>
              <a:t>−</a:t>
            </a:r>
            <a:r>
              <a:rPr lang="de-DE" dirty="0" smtClean="0"/>
              <a:t>x(kT/M </a:t>
            </a:r>
            <a:r>
              <a:rPr lang="de-DE" dirty="0"/>
              <a:t>+</a:t>
            </a:r>
            <a:r>
              <a:rPr lang="el-GR" dirty="0"/>
              <a:t>τ [</a:t>
            </a:r>
            <a:r>
              <a:rPr lang="de-DE" dirty="0"/>
              <a:t>k]−</a:t>
            </a:r>
            <a:r>
              <a:rPr lang="el-GR" dirty="0"/>
              <a:t>δ </a:t>
            </a:r>
            <a:r>
              <a:rPr lang="en-US" dirty="0" smtClean="0"/>
              <a:t>)</a:t>
            </a:r>
          </a:p>
          <a:p>
            <a:pPr lvl="3"/>
            <a:r>
              <a:rPr lang="de-DE" dirty="0" smtClean="0"/>
              <a:t>µ: step size, </a:t>
            </a:r>
            <a:r>
              <a:rPr lang="el-GR" dirty="0" smtClean="0"/>
              <a:t>δ</a:t>
            </a:r>
            <a:r>
              <a:rPr lang="en-US" dirty="0" smtClean="0"/>
              <a:t>: small positive value represents time derivative </a:t>
            </a:r>
            <a:r>
              <a:rPr lang="en-US" dirty="0" err="1" smtClean="0"/>
              <a:t>dt.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9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Recovery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 Diagram</a:t>
            </a:r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2514599"/>
            <a:ext cx="70199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37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Part_1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Receiver parameters</a:t>
            </a:r>
            <a:r>
              <a:rPr lang="en-GB" dirty="0"/>
              <a:t> </a:t>
            </a:r>
          </a:p>
          <a:p>
            <a:pPr fontAlgn="base"/>
            <a:r>
              <a:rPr lang="en-US" b="1" dirty="0"/>
              <a:t>Anti-image BPF</a:t>
            </a:r>
            <a:r>
              <a:rPr lang="en-GB" dirty="0"/>
              <a:t> </a:t>
            </a:r>
          </a:p>
          <a:p>
            <a:pPr fontAlgn="base"/>
            <a:r>
              <a:rPr lang="en-US" b="1" dirty="0"/>
              <a:t>Demodulation and carrier recovery</a:t>
            </a:r>
            <a:r>
              <a:rPr lang="en-GB" dirty="0"/>
              <a:t> </a:t>
            </a:r>
          </a:p>
          <a:p>
            <a:pPr fontAlgn="base"/>
            <a:r>
              <a:rPr lang="en-US" b="1" dirty="0"/>
              <a:t>Interpolation and clock recovery</a:t>
            </a:r>
            <a:r>
              <a:rPr lang="en-GB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Parameters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choosing and loading signal r, define message and receiver parameters.</a:t>
            </a:r>
            <a:endParaRPr lang="en-US" dirty="0"/>
          </a:p>
          <a:p>
            <a:r>
              <a:rPr lang="en-US" dirty="0" smtClean="0"/>
              <a:t>SRRC length</a:t>
            </a:r>
          </a:p>
          <a:p>
            <a:r>
              <a:rPr lang="en-US" dirty="0" smtClean="0"/>
              <a:t>SRRC roll-off factor (beta)</a:t>
            </a:r>
          </a:p>
          <a:p>
            <a:r>
              <a:rPr lang="en-US" dirty="0" smtClean="0"/>
              <a:t>Symbol period (</a:t>
            </a:r>
            <a:r>
              <a:rPr lang="en-US" dirty="0" err="1" smtClean="0"/>
              <a:t>t_T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Intermediate frequency (</a:t>
            </a:r>
            <a:r>
              <a:rPr lang="en-US" dirty="0" err="1" smtClean="0"/>
              <a:t>f_if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Sampling frequency (</a:t>
            </a:r>
            <a:r>
              <a:rPr lang="en-US" dirty="0" err="1" smtClean="0"/>
              <a:t>fs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Parameters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Preamble string</a:t>
            </a:r>
          </a:p>
          <a:p>
            <a:r>
              <a:rPr lang="en-US" dirty="0" smtClean="0"/>
              <a:t>Up-sampling ratio (M= </a:t>
            </a:r>
            <a:r>
              <a:rPr lang="en-US" dirty="0" err="1" smtClean="0"/>
              <a:t>fs</a:t>
            </a:r>
            <a:r>
              <a:rPr lang="en-US" dirty="0" smtClean="0"/>
              <a:t>*</a:t>
            </a:r>
            <a:r>
              <a:rPr lang="en-US" dirty="0" err="1" smtClean="0"/>
              <a:t>t_T</a:t>
            </a:r>
            <a:r>
              <a:rPr lang="en-US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73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</a:t>
            </a:r>
            <a:r>
              <a:rPr lang="en-US" dirty="0" err="1" smtClean="0"/>
              <a:t>Nyquist</a:t>
            </a:r>
            <a:r>
              <a:rPr lang="en-US" dirty="0" smtClean="0"/>
              <a:t> demodulation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</a:t>
            </a:r>
            <a:r>
              <a:rPr lang="en-US" dirty="0" smtClean="0"/>
              <a:t> is less than the </a:t>
            </a:r>
            <a:r>
              <a:rPr lang="en-US" dirty="0" err="1" smtClean="0"/>
              <a:t>Nyquist</a:t>
            </a:r>
            <a:r>
              <a:rPr lang="en-US" dirty="0" smtClean="0"/>
              <a:t> criteria. </a:t>
            </a:r>
            <a:endParaRPr lang="en-US" dirty="0"/>
          </a:p>
          <a:p>
            <a:pPr lvl="5"/>
            <a:r>
              <a:rPr lang="en-US" dirty="0" smtClean="0"/>
              <a:t>i.e. </a:t>
            </a:r>
            <a:r>
              <a:rPr lang="en-US" dirty="0" err="1" smtClean="0"/>
              <a:t>fs</a:t>
            </a:r>
            <a:r>
              <a:rPr lang="en-US" dirty="0" smtClean="0"/>
              <a:t> &lt; (</a:t>
            </a:r>
            <a:r>
              <a:rPr lang="en-US" dirty="0" err="1" smtClean="0"/>
              <a:t>f_if+BW</a:t>
            </a:r>
            <a:r>
              <a:rPr lang="en-US" smtClean="0"/>
              <a:t>/2)</a:t>
            </a:r>
            <a:endParaRPr lang="en-US" dirty="0"/>
          </a:p>
          <a:p>
            <a:r>
              <a:rPr lang="en-US" dirty="0" err="1" smtClean="0"/>
              <a:t>fs</a:t>
            </a:r>
            <a:r>
              <a:rPr lang="en-US" dirty="0" smtClean="0"/>
              <a:t> is a sub-</a:t>
            </a:r>
            <a:r>
              <a:rPr lang="en-US" dirty="0" err="1" smtClean="0"/>
              <a:t>Nyquist</a:t>
            </a:r>
            <a:r>
              <a:rPr lang="en-US" dirty="0" smtClean="0"/>
              <a:t> frequency</a:t>
            </a:r>
            <a:endParaRPr lang="en-US" dirty="0"/>
          </a:p>
          <a:p>
            <a:r>
              <a:rPr lang="en-US" dirty="0" smtClean="0"/>
              <a:t>Signal image closest to base band shall be recovered.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05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Anti-image BPF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channel image interferers and signal unwanted copies we apply a BPF around f0 with BW a little greater than </a:t>
            </a:r>
            <a:r>
              <a:rPr lang="en-US" dirty="0" err="1" smtClean="0"/>
              <a:t>singal</a:t>
            </a:r>
            <a:r>
              <a:rPr lang="en-US" dirty="0" smtClean="0"/>
              <a:t> BW.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99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recovery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recover the signal correctly, LO at the receiver has to generate exactly the same carrier signal.</a:t>
            </a:r>
          </a:p>
          <a:p>
            <a:r>
              <a:rPr lang="en-US" dirty="0" smtClean="0"/>
              <a:t>In practice it’s not possible to have two identical oscillators, as there will be a small phase and frequency offsets.</a:t>
            </a:r>
          </a:p>
          <a:p>
            <a:r>
              <a:rPr lang="en-US" dirty="0" smtClean="0"/>
              <a:t>That causes distortion to the signal we want to recover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26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recovery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electronic components or software algorithms are used to  trace the carrier.</a:t>
            </a:r>
          </a:p>
          <a:p>
            <a:r>
              <a:rPr lang="en-US" dirty="0" smtClean="0"/>
              <a:t>We have use dual PLL adaptive algorithm in order to  estimate the carrier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68913"/>
            <a:ext cx="4343400" cy="36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01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recovery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passing the signal through the PLL it need some pre-processing, namely squaring then passing it to a BPF.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squaring the signal its bandwidth/ center frequency doubles and hence if </a:t>
            </a:r>
            <a:r>
              <a:rPr lang="en-US" dirty="0" err="1"/>
              <a:t>fs</a:t>
            </a:r>
            <a:r>
              <a:rPr lang="en-US" dirty="0"/>
              <a:t>&lt;2*(2*f0), the squared signal will be distorted.</a:t>
            </a:r>
          </a:p>
          <a:p>
            <a:r>
              <a:rPr lang="en-US" dirty="0"/>
              <a:t>For this reason, under that condition, the signal is </a:t>
            </a:r>
            <a:r>
              <a:rPr lang="en-US" dirty="0" err="1"/>
              <a:t>upsampled</a:t>
            </a:r>
            <a:r>
              <a:rPr lang="en-US" dirty="0"/>
              <a:t> by a factor of 2.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8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459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Software Defined Radio Receiver</vt:lpstr>
      <vt:lpstr>Part_1</vt:lpstr>
      <vt:lpstr>Receiver Parameters</vt:lpstr>
      <vt:lpstr>Receiver Parameters</vt:lpstr>
      <vt:lpstr>Sub-Nyquist demodulation</vt:lpstr>
      <vt:lpstr>Anti-image BPF</vt:lpstr>
      <vt:lpstr>Carrier recovery</vt:lpstr>
      <vt:lpstr>Carrier recovery</vt:lpstr>
      <vt:lpstr>Carrier recovery</vt:lpstr>
      <vt:lpstr>Demodulation</vt:lpstr>
      <vt:lpstr>Clock recovery</vt:lpstr>
      <vt:lpstr>Clock Recovery </vt:lpstr>
      <vt:lpstr>Clock Recovery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Radio Receiver</dc:title>
  <dc:creator>bibo</dc:creator>
  <cp:lastModifiedBy>bibo</cp:lastModifiedBy>
  <cp:revision>14</cp:revision>
  <dcterms:created xsi:type="dcterms:W3CDTF">2006-08-16T00:00:00Z</dcterms:created>
  <dcterms:modified xsi:type="dcterms:W3CDTF">2021-01-27T13:36:10Z</dcterms:modified>
</cp:coreProperties>
</file>