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99" r:id="rId5"/>
    <p:sldId id="321" r:id="rId6"/>
    <p:sldId id="322" r:id="rId7"/>
    <p:sldId id="302" r:id="rId8"/>
    <p:sldId id="303" r:id="rId9"/>
    <p:sldId id="304" r:id="rId10"/>
    <p:sldId id="306" r:id="rId11"/>
    <p:sldId id="320" r:id="rId12"/>
    <p:sldId id="305" r:id="rId13"/>
    <p:sldId id="315" r:id="rId14"/>
    <p:sldId id="319" r:id="rId15"/>
    <p:sldId id="3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3" autoAdjust="0"/>
    <p:restoredTop sz="80680" autoAdjust="0"/>
  </p:normalViewPr>
  <p:slideViewPr>
    <p:cSldViewPr snapToGrid="0">
      <p:cViewPr varScale="1">
        <p:scale>
          <a:sx n="82" d="100"/>
          <a:sy n="82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5C74743-4FF6-49EC-ACE4-2CF295C7E21D}"/>
    <pc:docChg chg="modSld">
      <pc:chgData name="" userId="" providerId="" clId="Web-{E5C74743-4FF6-49EC-ACE4-2CF295C7E21D}" dt="2019-04-08T00:24:23.177" v="18" actId="20577"/>
      <pc:docMkLst>
        <pc:docMk/>
      </pc:docMkLst>
      <pc:sldChg chg="modSp">
        <pc:chgData name="" userId="" providerId="" clId="Web-{E5C74743-4FF6-49EC-ACE4-2CF295C7E21D}" dt="2019-04-08T00:24:23.177" v="17" actId="20577"/>
        <pc:sldMkLst>
          <pc:docMk/>
          <pc:sldMk cId="36760249" sldId="321"/>
        </pc:sldMkLst>
        <pc:spChg chg="mod">
          <ac:chgData name="" userId="" providerId="" clId="Web-{E5C74743-4FF6-49EC-ACE4-2CF295C7E21D}" dt="2019-04-08T00:24:23.177" v="17" actId="20577"/>
          <ac:spMkLst>
            <pc:docMk/>
            <pc:sldMk cId="36760249" sldId="321"/>
            <ac:spMk id="7" creationId="{00000000-0000-0000-0000-000000000000}"/>
          </ac:spMkLst>
        </pc:spChg>
      </pc:sldChg>
    </pc:docChg>
  </pc:docChgLst>
  <pc:docChgLst>
    <pc:chgData clId="Web-{D2A4F8EA-AE77-4733-96A9-5B2B5B0D8CFD}"/>
    <pc:docChg chg="delSld modSld">
      <pc:chgData name="" userId="" providerId="" clId="Web-{D2A4F8EA-AE77-4733-96A9-5B2B5B0D8CFD}" dt="2019-04-08T01:09:45.364" v="12" actId="20577"/>
      <pc:docMkLst>
        <pc:docMk/>
      </pc:docMkLst>
      <pc:sldChg chg="del">
        <pc:chgData name="" userId="" providerId="" clId="Web-{D2A4F8EA-AE77-4733-96A9-5B2B5B0D8CFD}" dt="2019-04-08T01:09:33.551" v="8"/>
        <pc:sldMkLst>
          <pc:docMk/>
          <pc:sldMk cId="598737862" sldId="316"/>
        </pc:sldMkLst>
      </pc:sldChg>
      <pc:sldChg chg="modSp">
        <pc:chgData name="" userId="" providerId="" clId="Web-{D2A4F8EA-AE77-4733-96A9-5B2B5B0D8CFD}" dt="2019-04-08T01:09:32.176" v="6" actId="20577"/>
        <pc:sldMkLst>
          <pc:docMk/>
          <pc:sldMk cId="36760249" sldId="321"/>
        </pc:sldMkLst>
        <pc:spChg chg="mod">
          <ac:chgData name="" userId="" providerId="" clId="Web-{D2A4F8EA-AE77-4733-96A9-5B2B5B0D8CFD}" dt="2019-04-08T01:09:32.176" v="6" actId="20577"/>
          <ac:spMkLst>
            <pc:docMk/>
            <pc:sldMk cId="36760249" sldId="321"/>
            <ac:spMk id="7" creationId="{00000000-0000-0000-0000-000000000000}"/>
          </ac:spMkLst>
        </pc:spChg>
      </pc:sldChg>
      <pc:sldChg chg="modSp">
        <pc:chgData name="" userId="" providerId="" clId="Web-{D2A4F8EA-AE77-4733-96A9-5B2B5B0D8CFD}" dt="2019-04-08T01:09:45.364" v="11" actId="20577"/>
        <pc:sldMkLst>
          <pc:docMk/>
          <pc:sldMk cId="100075125" sldId="323"/>
        </pc:sldMkLst>
        <pc:spChg chg="mod">
          <ac:chgData name="" userId="" providerId="" clId="Web-{D2A4F8EA-AE77-4733-96A9-5B2B5B0D8CFD}" dt="2019-04-08T01:09:45.364" v="11" actId="20577"/>
          <ac:spMkLst>
            <pc:docMk/>
            <pc:sldMk cId="100075125" sldId="323"/>
            <ac:spMk id="9" creationId="{00000000-0000-0000-0000-000000000000}"/>
          </ac:spMkLst>
        </pc:spChg>
      </pc:sldChg>
    </pc:docChg>
  </pc:docChgLst>
  <pc:docChgLst>
    <pc:chgData clId="Web-{A1699980-06E0-4770-BB52-9C493F922F00}"/>
    <pc:docChg chg="modSld">
      <pc:chgData name="" userId="" providerId="" clId="Web-{A1699980-06E0-4770-BB52-9C493F922F00}" dt="2019-04-08T00:29:34.770" v="20" actId="20577"/>
      <pc:docMkLst>
        <pc:docMk/>
      </pc:docMkLst>
      <pc:sldChg chg="modSp">
        <pc:chgData name="" userId="" providerId="" clId="Web-{A1699980-06E0-4770-BB52-9C493F922F00}" dt="2019-04-08T00:25:38.915" v="2" actId="20577"/>
        <pc:sldMkLst>
          <pc:docMk/>
          <pc:sldMk cId="3691074527" sldId="299"/>
        </pc:sldMkLst>
        <pc:spChg chg="mod">
          <ac:chgData name="" userId="" providerId="" clId="Web-{A1699980-06E0-4770-BB52-9C493F922F00}" dt="2019-04-08T00:25:38.915" v="2" actId="20577"/>
          <ac:spMkLst>
            <pc:docMk/>
            <pc:sldMk cId="3691074527" sldId="299"/>
            <ac:spMk id="5" creationId="{00000000-0000-0000-0000-000000000000}"/>
          </ac:spMkLst>
        </pc:spChg>
      </pc:sldChg>
      <pc:sldChg chg="delSp">
        <pc:chgData name="" userId="" providerId="" clId="Web-{A1699980-06E0-4770-BB52-9C493F922F00}" dt="2019-04-08T00:28:29.345" v="5"/>
        <pc:sldMkLst>
          <pc:docMk/>
          <pc:sldMk cId="1755633797" sldId="301"/>
        </pc:sldMkLst>
        <pc:picChg chg="del">
          <ac:chgData name="" userId="" providerId="" clId="Web-{A1699980-06E0-4770-BB52-9C493F922F00}" dt="2019-04-08T00:28:29.345" v="5"/>
          <ac:picMkLst>
            <pc:docMk/>
            <pc:sldMk cId="1755633797" sldId="301"/>
            <ac:picMk id="7" creationId="{00000000-0000-0000-0000-000000000000}"/>
          </ac:picMkLst>
        </pc:picChg>
      </pc:sldChg>
      <pc:sldChg chg="modSp">
        <pc:chgData name="" userId="" providerId="" clId="Web-{A1699980-06E0-4770-BB52-9C493F922F00}" dt="2019-04-08T00:28:58.299" v="14" actId="20577"/>
        <pc:sldMkLst>
          <pc:docMk/>
          <pc:sldMk cId="2760853285" sldId="306"/>
        </pc:sldMkLst>
        <pc:spChg chg="mod">
          <ac:chgData name="" userId="" providerId="" clId="Web-{A1699980-06E0-4770-BB52-9C493F922F00}" dt="2019-04-08T00:28:58.299" v="14" actId="20577"/>
          <ac:spMkLst>
            <pc:docMk/>
            <pc:sldMk cId="2760853285" sldId="306"/>
            <ac:spMk id="2" creationId="{94523C8A-F525-43E0-988A-46FA240ECC18}"/>
          </ac:spMkLst>
        </pc:spChg>
      </pc:sldChg>
      <pc:sldChg chg="modSp">
        <pc:chgData name="" userId="" providerId="" clId="Web-{A1699980-06E0-4770-BB52-9C493F922F00}" dt="2019-04-08T00:29:32.613" v="18" actId="20577"/>
        <pc:sldMkLst>
          <pc:docMk/>
          <pc:sldMk cId="100075125" sldId="323"/>
        </pc:sldMkLst>
        <pc:spChg chg="mod">
          <ac:chgData name="" userId="" providerId="" clId="Web-{A1699980-06E0-4770-BB52-9C493F922F00}" dt="2019-04-08T00:29:32.613" v="18" actId="20577"/>
          <ac:spMkLst>
            <pc:docMk/>
            <pc:sldMk cId="100075125" sldId="323"/>
            <ac:spMk id="11" creationId="{00000000-0000-0000-0000-000000000000}"/>
          </ac:spMkLst>
        </pc:spChg>
      </pc:sldChg>
    </pc:docChg>
  </pc:docChgLst>
  <pc:docChgLst>
    <pc:chgData clId="Web-{B3AA64D9-FD2B-4561-8D6B-FED6CE41CE79}"/>
    <pc:docChg chg="delSld modSld">
      <pc:chgData name="" userId="" providerId="" clId="Web-{B3AA64D9-FD2B-4561-8D6B-FED6CE41CE79}" dt="2019-04-08T00:55:46.243" v="96" actId="1076"/>
      <pc:docMkLst>
        <pc:docMk/>
      </pc:docMkLst>
      <pc:sldChg chg="del">
        <pc:chgData name="" userId="" providerId="" clId="Web-{B3AA64D9-FD2B-4561-8D6B-FED6CE41CE79}" dt="2019-04-08T00:49:22.988" v="0"/>
        <pc:sldMkLst>
          <pc:docMk/>
          <pc:sldMk cId="1483319416" sldId="301"/>
        </pc:sldMkLst>
      </pc:sldChg>
      <pc:sldChg chg="addSp delSp modSp">
        <pc:chgData name="" userId="" providerId="" clId="Web-{B3AA64D9-FD2B-4561-8D6B-FED6CE41CE79}" dt="2019-04-08T00:55:46.243" v="96" actId="1076"/>
        <pc:sldMkLst>
          <pc:docMk/>
          <pc:sldMk cId="1114576131" sldId="319"/>
        </pc:sldMkLst>
        <pc:spChg chg="mod">
          <ac:chgData name="" userId="" providerId="" clId="Web-{B3AA64D9-FD2B-4561-8D6B-FED6CE41CE79}" dt="2019-04-08T00:52:44.171" v="11" actId="20577"/>
          <ac:spMkLst>
            <pc:docMk/>
            <pc:sldMk cId="1114576131" sldId="319"/>
            <ac:spMk id="2" creationId="{1E89338D-574D-4FD5-8554-626DDD62771E}"/>
          </ac:spMkLst>
        </pc:spChg>
        <pc:spChg chg="add mod">
          <ac:chgData name="" userId="" providerId="" clId="Web-{B3AA64D9-FD2B-4561-8D6B-FED6CE41CE79}" dt="2019-04-08T00:55:43.695" v="95" actId="1076"/>
          <ac:spMkLst>
            <pc:docMk/>
            <pc:sldMk cId="1114576131" sldId="319"/>
            <ac:spMk id="3" creationId="{7450D20F-76E5-4DDA-8B54-D2E442CEDAD7}"/>
          </ac:spMkLst>
        </pc:spChg>
        <pc:picChg chg="add del mod">
          <ac:chgData name="" userId="" providerId="" clId="Web-{B3AA64D9-FD2B-4561-8D6B-FED6CE41CE79}" dt="2019-04-08T00:55:46.243" v="96" actId="1076"/>
          <ac:picMkLst>
            <pc:docMk/>
            <pc:sldMk cId="1114576131" sldId="319"/>
            <ac:picMk id="6" creationId="{00000000-0000-0000-0000-000000000000}"/>
          </ac:picMkLst>
        </pc:picChg>
        <pc:picChg chg="add del">
          <ac:chgData name="" userId="" providerId="" clId="Web-{B3AA64D9-FD2B-4561-8D6B-FED6CE41CE79}" dt="2019-04-08T00:53:09.891" v="19"/>
          <ac:picMkLst>
            <pc:docMk/>
            <pc:sldMk cId="1114576131" sldId="319"/>
            <ac:picMk id="7" creationId="{00000000-0000-0000-0000-000000000000}"/>
          </ac:picMkLst>
        </pc:picChg>
        <pc:picChg chg="add del">
          <ac:chgData name="" userId="" providerId="" clId="Web-{B3AA64D9-FD2B-4561-8D6B-FED6CE41CE79}" dt="2019-04-08T00:53:11.219" v="20"/>
          <ac:picMkLst>
            <pc:docMk/>
            <pc:sldMk cId="1114576131" sldId="319"/>
            <ac:picMk id="9" creationId="{00000000-0000-0000-0000-000000000000}"/>
          </ac:picMkLst>
        </pc:picChg>
        <pc:picChg chg="del">
          <ac:chgData name="" userId="" providerId="" clId="Web-{B3AA64D9-FD2B-4561-8D6B-FED6CE41CE79}" dt="2019-04-08T00:53:12.407" v="21"/>
          <ac:picMkLst>
            <pc:docMk/>
            <pc:sldMk cId="1114576131" sldId="319"/>
            <ac:picMk id="10" creationId="{00000000-0000-0000-0000-000000000000}"/>
          </ac:picMkLst>
        </pc:picChg>
      </pc:sldChg>
    </pc:docChg>
  </pc:docChgLst>
  <pc:docChgLst>
    <pc:chgData name="Adam Harman" userId="c7e5d51ca45ca9d4" providerId="LiveId" clId="{491AD375-6885-4D47-9873-2467BCB63DB1}"/>
    <pc:docChg chg="undo custSel mod addSld delSld modSld">
      <pc:chgData name="Adam Harman" userId="c7e5d51ca45ca9d4" providerId="LiveId" clId="{491AD375-6885-4D47-9873-2467BCB63DB1}" dt="2019-04-04T19:31:07.899" v="283" actId="20577"/>
      <pc:docMkLst>
        <pc:docMk/>
      </pc:docMkLst>
      <pc:sldChg chg="del">
        <pc:chgData name="Adam Harman" userId="c7e5d51ca45ca9d4" providerId="LiveId" clId="{491AD375-6885-4D47-9873-2467BCB63DB1}" dt="2019-04-04T18:45:24.342" v="0" actId="2696"/>
        <pc:sldMkLst>
          <pc:docMk/>
          <pc:sldMk cId="4094368580" sldId="263"/>
        </pc:sldMkLst>
      </pc:sldChg>
      <pc:sldChg chg="addSp delSp modSp add mod setBg">
        <pc:chgData name="Adam Harman" userId="c7e5d51ca45ca9d4" providerId="LiveId" clId="{491AD375-6885-4D47-9873-2467BCB63DB1}" dt="2019-04-04T19:26:41.305" v="115" actId="20577"/>
        <pc:sldMkLst>
          <pc:docMk/>
          <pc:sldMk cId="1755633797" sldId="301"/>
        </pc:sldMkLst>
        <pc:spChg chg="mod">
          <ac:chgData name="Adam Harman" userId="c7e5d51ca45ca9d4" providerId="LiveId" clId="{491AD375-6885-4D47-9873-2467BCB63DB1}" dt="2019-04-04T19:26:41.305" v="115" actId="20577"/>
          <ac:spMkLst>
            <pc:docMk/>
            <pc:sldMk cId="1755633797" sldId="301"/>
            <ac:spMk id="2" creationId="{732E5AD8-8FDC-4B4B-A0C2-1F9DEED765D1}"/>
          </ac:spMkLst>
        </pc:spChg>
        <pc:spChg chg="del">
          <ac:chgData name="Adam Harman" userId="c7e5d51ca45ca9d4" providerId="LiveId" clId="{491AD375-6885-4D47-9873-2467BCB63DB1}" dt="2019-04-04T19:22:40.439" v="6"/>
          <ac:spMkLst>
            <pc:docMk/>
            <pc:sldMk cId="1755633797" sldId="301"/>
            <ac:spMk id="3" creationId="{BBDE594F-8A63-4259-A8D5-8B690E9B08AF}"/>
          </ac:spMkLst>
        </pc:spChg>
        <pc:spChg chg="add mod ord">
          <ac:chgData name="Adam Harman" userId="c7e5d51ca45ca9d4" providerId="LiveId" clId="{491AD375-6885-4D47-9873-2467BCB63DB1}" dt="2019-04-04T19:26:35.297" v="99" actId="26606"/>
          <ac:spMkLst>
            <pc:docMk/>
            <pc:sldMk cId="1755633797" sldId="301"/>
            <ac:spMk id="10" creationId="{8A753369-D8C0-4F89-9A53-B1944A3DDA40}"/>
          </ac:spMkLst>
        </pc:spChg>
        <pc:spChg chg="add del">
          <ac:chgData name="Adam Harman" userId="c7e5d51ca45ca9d4" providerId="LiveId" clId="{491AD375-6885-4D47-9873-2467BCB63DB1}" dt="2019-04-04T19:26:35.297" v="99" actId="26606"/>
          <ac:spMkLst>
            <pc:docMk/>
            <pc:sldMk cId="1755633797" sldId="301"/>
            <ac:spMk id="13" creationId="{867D4867-5BA7-4462-B2F6-A23F4A622AA7}"/>
          </ac:spMkLst>
        </pc:spChg>
        <pc:spChg chg="add">
          <ac:chgData name="Adam Harman" userId="c7e5d51ca45ca9d4" providerId="LiveId" clId="{491AD375-6885-4D47-9873-2467BCB63DB1}" dt="2019-04-04T19:26:35.297" v="99" actId="26606"/>
          <ac:spMkLst>
            <pc:docMk/>
            <pc:sldMk cId="1755633797" sldId="301"/>
            <ac:spMk id="18" creationId="{867D4867-5BA7-4462-B2F6-A23F4A622AA7}"/>
          </ac:spMkLst>
        </pc:spChg>
        <pc:picChg chg="add del mod">
          <ac:chgData name="Adam Harman" userId="c7e5d51ca45ca9d4" providerId="LiveId" clId="{491AD375-6885-4D47-9873-2467BCB63DB1}" dt="2019-04-04T19:26:05.825" v="95" actId="26606"/>
          <ac:picMkLst>
            <pc:docMk/>
            <pc:sldMk cId="1755633797" sldId="301"/>
            <ac:picMk id="5" creationId="{D5139E2E-1E40-42E3-9106-8A8CCB5AA61A}"/>
          </ac:picMkLst>
        </pc:picChg>
        <pc:picChg chg="add mod modCrop">
          <ac:chgData name="Adam Harman" userId="c7e5d51ca45ca9d4" providerId="LiveId" clId="{491AD375-6885-4D47-9873-2467BCB63DB1}" dt="2019-04-04T19:26:35.297" v="99" actId="26606"/>
          <ac:picMkLst>
            <pc:docMk/>
            <pc:sldMk cId="1755633797" sldId="301"/>
            <ac:picMk id="8" creationId="{D5139E2E-1E40-42E3-9106-8A8CCB5AA61A}"/>
          </ac:picMkLst>
        </pc:picChg>
      </pc:sldChg>
      <pc:sldChg chg="addSp delSp modSp add mod setBg">
        <pc:chgData name="Adam Harman" userId="c7e5d51ca45ca9d4" providerId="LiveId" clId="{491AD375-6885-4D47-9873-2467BCB63DB1}" dt="2019-04-04T19:27:01.847" v="116" actId="26606"/>
        <pc:sldMkLst>
          <pc:docMk/>
          <pc:sldMk cId="2880388453" sldId="302"/>
        </pc:sldMkLst>
        <pc:spChg chg="del">
          <ac:chgData name="Adam Harman" userId="c7e5d51ca45ca9d4" providerId="LiveId" clId="{491AD375-6885-4D47-9873-2467BCB63DB1}" dt="2019-04-04T19:27:01.847" v="116" actId="26606"/>
          <ac:spMkLst>
            <pc:docMk/>
            <pc:sldMk cId="2880388453" sldId="302"/>
            <ac:spMk id="2" creationId="{BA529C32-821A-44FF-939D-DF884F009721}"/>
          </ac:spMkLst>
        </pc:spChg>
        <pc:spChg chg="del">
          <ac:chgData name="Adam Harman" userId="c7e5d51ca45ca9d4" providerId="LiveId" clId="{491AD375-6885-4D47-9873-2467BCB63DB1}" dt="2019-04-04T19:22:50.298" v="7"/>
          <ac:spMkLst>
            <pc:docMk/>
            <pc:sldMk cId="2880388453" sldId="302"/>
            <ac:spMk id="3" creationId="{E237C87D-8EE9-48BA-963C-C66DCE36AF29}"/>
          </ac:spMkLst>
        </pc:spChg>
        <pc:spChg chg="add">
          <ac:chgData name="Adam Harman" userId="c7e5d51ca45ca9d4" providerId="LiveId" clId="{491AD375-6885-4D47-9873-2467BCB63DB1}" dt="2019-04-04T19:27:01.847" v="116" actId="26606"/>
          <ac:spMkLst>
            <pc:docMk/>
            <pc:sldMk cId="2880388453" sldId="302"/>
            <ac:spMk id="10" creationId="{32BC26D8-82FB-445E-AA49-62A77D7C1EE0}"/>
          </ac:spMkLst>
        </pc:spChg>
        <pc:spChg chg="add">
          <ac:chgData name="Adam Harman" userId="c7e5d51ca45ca9d4" providerId="LiveId" clId="{491AD375-6885-4D47-9873-2467BCB63DB1}" dt="2019-04-04T19:27:01.847" v="116" actId="26606"/>
          <ac:spMkLst>
            <pc:docMk/>
            <pc:sldMk cId="2880388453" sldId="302"/>
            <ac:spMk id="12" creationId="{CB44330D-EA18-4254-AA95-EB49948539B8}"/>
          </ac:spMkLst>
        </pc:spChg>
        <pc:picChg chg="add mod">
          <ac:chgData name="Adam Harman" userId="c7e5d51ca45ca9d4" providerId="LiveId" clId="{491AD375-6885-4D47-9873-2467BCB63DB1}" dt="2019-04-04T19:27:01.847" v="116" actId="26606"/>
          <ac:picMkLst>
            <pc:docMk/>
            <pc:sldMk cId="2880388453" sldId="302"/>
            <ac:picMk id="5" creationId="{DFF4A322-D319-4CF7-AB9D-5D355CF083CA}"/>
          </ac:picMkLst>
        </pc:picChg>
      </pc:sldChg>
      <pc:sldChg chg="addSp delSp modSp add mod setBg">
        <pc:chgData name="Adam Harman" userId="c7e5d51ca45ca9d4" providerId="LiveId" clId="{491AD375-6885-4D47-9873-2467BCB63DB1}" dt="2019-04-04T19:27:04.271" v="117" actId="26606"/>
        <pc:sldMkLst>
          <pc:docMk/>
          <pc:sldMk cId="2048865457" sldId="303"/>
        </pc:sldMkLst>
        <pc:spChg chg="del">
          <ac:chgData name="Adam Harman" userId="c7e5d51ca45ca9d4" providerId="LiveId" clId="{491AD375-6885-4D47-9873-2467BCB63DB1}" dt="2019-04-04T19:27:04.271" v="117" actId="26606"/>
          <ac:spMkLst>
            <pc:docMk/>
            <pc:sldMk cId="2048865457" sldId="303"/>
            <ac:spMk id="2" creationId="{1D6B53D7-56C7-4FD2-A2C9-E2467863F7F5}"/>
          </ac:spMkLst>
        </pc:spChg>
        <pc:spChg chg="del">
          <ac:chgData name="Adam Harman" userId="c7e5d51ca45ca9d4" providerId="LiveId" clId="{491AD375-6885-4D47-9873-2467BCB63DB1}" dt="2019-04-04T19:22:56.663" v="8"/>
          <ac:spMkLst>
            <pc:docMk/>
            <pc:sldMk cId="2048865457" sldId="303"/>
            <ac:spMk id="3" creationId="{2961320C-8760-451A-A78F-C02F4976DB26}"/>
          </ac:spMkLst>
        </pc:spChg>
        <pc:spChg chg="add">
          <ac:chgData name="Adam Harman" userId="c7e5d51ca45ca9d4" providerId="LiveId" clId="{491AD375-6885-4D47-9873-2467BCB63DB1}" dt="2019-04-04T19:27:04.271" v="117" actId="26606"/>
          <ac:spMkLst>
            <pc:docMk/>
            <pc:sldMk cId="2048865457" sldId="303"/>
            <ac:spMk id="10" creationId="{32BC26D8-82FB-445E-AA49-62A77D7C1EE0}"/>
          </ac:spMkLst>
        </pc:spChg>
        <pc:spChg chg="add">
          <ac:chgData name="Adam Harman" userId="c7e5d51ca45ca9d4" providerId="LiveId" clId="{491AD375-6885-4D47-9873-2467BCB63DB1}" dt="2019-04-04T19:27:04.271" v="117" actId="26606"/>
          <ac:spMkLst>
            <pc:docMk/>
            <pc:sldMk cId="2048865457" sldId="303"/>
            <ac:spMk id="12" creationId="{CB44330D-EA18-4254-AA95-EB49948539B8}"/>
          </ac:spMkLst>
        </pc:spChg>
        <pc:picChg chg="add mod">
          <ac:chgData name="Adam Harman" userId="c7e5d51ca45ca9d4" providerId="LiveId" clId="{491AD375-6885-4D47-9873-2467BCB63DB1}" dt="2019-04-04T19:27:04.271" v="117" actId="26606"/>
          <ac:picMkLst>
            <pc:docMk/>
            <pc:sldMk cId="2048865457" sldId="303"/>
            <ac:picMk id="5" creationId="{730B10D9-6538-4D43-B559-E4294A2476BB}"/>
          </ac:picMkLst>
        </pc:picChg>
      </pc:sldChg>
      <pc:sldChg chg="addSp delSp modSp add mod setBg">
        <pc:chgData name="Adam Harman" userId="c7e5d51ca45ca9d4" providerId="LiveId" clId="{491AD375-6885-4D47-9873-2467BCB63DB1}" dt="2019-04-04T19:27:18.182" v="118" actId="26606"/>
        <pc:sldMkLst>
          <pc:docMk/>
          <pc:sldMk cId="2607996514" sldId="304"/>
        </pc:sldMkLst>
        <pc:spChg chg="mod">
          <ac:chgData name="Adam Harman" userId="c7e5d51ca45ca9d4" providerId="LiveId" clId="{491AD375-6885-4D47-9873-2467BCB63DB1}" dt="2019-04-04T19:27:18.182" v="118" actId="26606"/>
          <ac:spMkLst>
            <pc:docMk/>
            <pc:sldMk cId="2607996514" sldId="304"/>
            <ac:spMk id="2" creationId="{41F7C26C-E631-4D47-9A8A-4834B3102F35}"/>
          </ac:spMkLst>
        </pc:spChg>
        <pc:spChg chg="del">
          <ac:chgData name="Adam Harman" userId="c7e5d51ca45ca9d4" providerId="LiveId" clId="{491AD375-6885-4D47-9873-2467BCB63DB1}" dt="2019-04-04T19:23:22.864" v="14"/>
          <ac:spMkLst>
            <pc:docMk/>
            <pc:sldMk cId="2607996514" sldId="304"/>
            <ac:spMk id="3" creationId="{F2C56B3F-0E30-4188-8B89-C4CFA88E069D}"/>
          </ac:spMkLst>
        </pc:spChg>
        <pc:spChg chg="add del mod">
          <ac:chgData name="Adam Harman" userId="c7e5d51ca45ca9d4" providerId="LiveId" clId="{491AD375-6885-4D47-9873-2467BCB63DB1}" dt="2019-04-04T19:24:34.465" v="24"/>
          <ac:spMkLst>
            <pc:docMk/>
            <pc:sldMk cId="2607996514" sldId="304"/>
            <ac:spMk id="7" creationId="{24C253F7-0BE5-4905-877E-77DABEA71A9E}"/>
          </ac:spMkLst>
        </pc:spChg>
        <pc:spChg chg="add del">
          <ac:chgData name="Adam Harman" userId="c7e5d51ca45ca9d4" providerId="LiveId" clId="{491AD375-6885-4D47-9873-2467BCB63DB1}" dt="2019-04-04T19:27:18.182" v="118" actId="26606"/>
          <ac:spMkLst>
            <pc:docMk/>
            <pc:sldMk cId="2607996514" sldId="304"/>
            <ac:spMk id="14" creationId="{6753252F-4873-4F63-801D-CC719279A7D5}"/>
          </ac:spMkLst>
        </pc:spChg>
        <pc:spChg chg="add del">
          <ac:chgData name="Adam Harman" userId="c7e5d51ca45ca9d4" providerId="LiveId" clId="{491AD375-6885-4D47-9873-2467BCB63DB1}" dt="2019-04-04T19:27:18.182" v="118" actId="26606"/>
          <ac:spMkLst>
            <pc:docMk/>
            <pc:sldMk cId="2607996514" sldId="304"/>
            <ac:spMk id="16" creationId="{047C8CCB-F95D-4249-92DD-651249D3535A}"/>
          </ac:spMkLst>
        </pc:spChg>
        <pc:spChg chg="add">
          <ac:chgData name="Adam Harman" userId="c7e5d51ca45ca9d4" providerId="LiveId" clId="{491AD375-6885-4D47-9873-2467BCB63DB1}" dt="2019-04-04T19:27:18.182" v="118" actId="26606"/>
          <ac:spMkLst>
            <pc:docMk/>
            <pc:sldMk cId="2607996514" sldId="304"/>
            <ac:spMk id="21" creationId="{A4AC5506-6312-4701-8D3C-40187889A947}"/>
          </ac:spMkLst>
        </pc:spChg>
        <pc:picChg chg="add del mod">
          <ac:chgData name="Adam Harman" userId="c7e5d51ca45ca9d4" providerId="LiveId" clId="{491AD375-6885-4D47-9873-2467BCB63DB1}" dt="2019-04-04T19:24:21.701" v="19" actId="478"/>
          <ac:picMkLst>
            <pc:docMk/>
            <pc:sldMk cId="2607996514" sldId="304"/>
            <ac:picMk id="5" creationId="{02693D31-E3E1-4D6B-B3CF-11E3711D05F4}"/>
          </ac:picMkLst>
        </pc:picChg>
        <pc:picChg chg="add mod">
          <ac:chgData name="Adam Harman" userId="c7e5d51ca45ca9d4" providerId="LiveId" clId="{491AD375-6885-4D47-9873-2467BCB63DB1}" dt="2019-04-04T19:27:18.182" v="118" actId="26606"/>
          <ac:picMkLst>
            <pc:docMk/>
            <pc:sldMk cId="2607996514" sldId="304"/>
            <ac:picMk id="9" creationId="{5EA10715-3A23-4695-88EE-9A01F6B5A5A5}"/>
          </ac:picMkLst>
        </pc:picChg>
      </pc:sldChg>
      <pc:sldChg chg="addSp delSp modSp add mod setBg">
        <pc:chgData name="Adam Harman" userId="c7e5d51ca45ca9d4" providerId="LiveId" clId="{491AD375-6885-4D47-9873-2467BCB63DB1}" dt="2019-04-04T19:30:46.363" v="257" actId="20577"/>
        <pc:sldMkLst>
          <pc:docMk/>
          <pc:sldMk cId="2704965560" sldId="305"/>
        </pc:sldMkLst>
        <pc:spChg chg="mod">
          <ac:chgData name="Adam Harman" userId="c7e5d51ca45ca9d4" providerId="LiveId" clId="{491AD375-6885-4D47-9873-2467BCB63DB1}" dt="2019-04-04T19:30:46.363" v="257" actId="20577"/>
          <ac:spMkLst>
            <pc:docMk/>
            <pc:sldMk cId="2704965560" sldId="305"/>
            <ac:spMk id="2" creationId="{1E89338D-574D-4FD5-8554-626DDD62771E}"/>
          </ac:spMkLst>
        </pc:spChg>
        <pc:spChg chg="del">
          <ac:chgData name="Adam Harman" userId="c7e5d51ca45ca9d4" providerId="LiveId" clId="{491AD375-6885-4D47-9873-2467BCB63DB1}" dt="2019-04-04T19:30:07.605" v="227"/>
          <ac:spMkLst>
            <pc:docMk/>
            <pc:sldMk cId="2704965560" sldId="305"/>
            <ac:spMk id="3" creationId="{0B07BCED-7619-4C53-ACD5-9BA24FE1050B}"/>
          </ac:spMkLst>
        </pc:spChg>
        <pc:spChg chg="add del mod">
          <ac:chgData name="Adam Harman" userId="c7e5d51ca45ca9d4" providerId="LiveId" clId="{491AD375-6885-4D47-9873-2467BCB63DB1}" dt="2019-04-04T19:30:23.248" v="229"/>
          <ac:spMkLst>
            <pc:docMk/>
            <pc:sldMk cId="2704965560" sldId="305"/>
            <ac:spMk id="7" creationId="{D69685C4-ED4E-4DB4-A6B6-B38407EE8DE3}"/>
          </ac:spMkLst>
        </pc:spChg>
        <pc:spChg chg="add del">
          <ac:chgData name="Adam Harman" userId="c7e5d51ca45ca9d4" providerId="LiveId" clId="{491AD375-6885-4D47-9873-2467BCB63DB1}" dt="2019-04-04T19:30:31.723" v="231" actId="26606"/>
          <ac:spMkLst>
            <pc:docMk/>
            <pc:sldMk cId="2704965560" sldId="305"/>
            <ac:spMk id="13" creationId="{6753252F-4873-4F63-801D-CC719279A7D5}"/>
          </ac:spMkLst>
        </pc:spChg>
        <pc:spChg chg="add del">
          <ac:chgData name="Adam Harman" userId="c7e5d51ca45ca9d4" providerId="LiveId" clId="{491AD375-6885-4D47-9873-2467BCB63DB1}" dt="2019-04-04T19:30:31.723" v="231" actId="26606"/>
          <ac:spMkLst>
            <pc:docMk/>
            <pc:sldMk cId="2704965560" sldId="305"/>
            <ac:spMk id="15" creationId="{047C8CCB-F95D-4249-92DD-651249D3535A}"/>
          </ac:spMkLst>
        </pc:spChg>
        <pc:spChg chg="add">
          <ac:chgData name="Adam Harman" userId="c7e5d51ca45ca9d4" providerId="LiveId" clId="{491AD375-6885-4D47-9873-2467BCB63DB1}" dt="2019-04-04T19:30:31.746" v="232" actId="26606"/>
          <ac:spMkLst>
            <pc:docMk/>
            <pc:sldMk cId="2704965560" sldId="305"/>
            <ac:spMk id="17" creationId="{A4AC5506-6312-4701-8D3C-40187889A947}"/>
          </ac:spMkLst>
        </pc:spChg>
        <pc:picChg chg="add del mod">
          <ac:chgData name="Adam Harman" userId="c7e5d51ca45ca9d4" providerId="LiveId" clId="{491AD375-6885-4D47-9873-2467BCB63DB1}" dt="2019-04-04T19:30:12.132" v="228" actId="478"/>
          <ac:picMkLst>
            <pc:docMk/>
            <pc:sldMk cId="2704965560" sldId="305"/>
            <ac:picMk id="5" creationId="{E7CAA6CA-5234-483B-A782-49ED650AD463}"/>
          </ac:picMkLst>
        </pc:picChg>
        <pc:picChg chg="add mod">
          <ac:chgData name="Adam Harman" userId="c7e5d51ca45ca9d4" providerId="LiveId" clId="{491AD375-6885-4D47-9873-2467BCB63DB1}" dt="2019-04-04T19:30:31.746" v="232" actId="26606"/>
          <ac:picMkLst>
            <pc:docMk/>
            <pc:sldMk cId="2704965560" sldId="305"/>
            <ac:picMk id="8" creationId="{34944588-5757-4570-878E-61F21D20E346}"/>
          </ac:picMkLst>
        </pc:picChg>
      </pc:sldChg>
      <pc:sldChg chg="addSp delSp modSp add mod setBg">
        <pc:chgData name="Adam Harman" userId="c7e5d51ca45ca9d4" providerId="LiveId" clId="{491AD375-6885-4D47-9873-2467BCB63DB1}" dt="2019-04-04T19:27:25.627" v="119" actId="26606"/>
        <pc:sldMkLst>
          <pc:docMk/>
          <pc:sldMk cId="2760853285" sldId="306"/>
        </pc:sldMkLst>
        <pc:spChg chg="mod">
          <ac:chgData name="Adam Harman" userId="c7e5d51ca45ca9d4" providerId="LiveId" clId="{491AD375-6885-4D47-9873-2467BCB63DB1}" dt="2019-04-04T19:27:25.627" v="119" actId="26606"/>
          <ac:spMkLst>
            <pc:docMk/>
            <pc:sldMk cId="2760853285" sldId="306"/>
            <ac:spMk id="2" creationId="{94523C8A-F525-43E0-988A-46FA240ECC18}"/>
          </ac:spMkLst>
        </pc:spChg>
        <pc:spChg chg="del">
          <ac:chgData name="Adam Harman" userId="c7e5d51ca45ca9d4" providerId="LiveId" clId="{491AD375-6885-4D47-9873-2467BCB63DB1}" dt="2019-04-04T19:23:36.873" v="16"/>
          <ac:spMkLst>
            <pc:docMk/>
            <pc:sldMk cId="2760853285" sldId="306"/>
            <ac:spMk id="3" creationId="{2E50C27C-0C3B-4A86-863A-321BA3F8EFE9}"/>
          </ac:spMkLst>
        </pc:spChg>
        <pc:spChg chg="add del mod">
          <ac:chgData name="Adam Harman" userId="c7e5d51ca45ca9d4" providerId="LiveId" clId="{491AD375-6885-4D47-9873-2467BCB63DB1}" dt="2019-04-04T19:24:44.610" v="37"/>
          <ac:spMkLst>
            <pc:docMk/>
            <pc:sldMk cId="2760853285" sldId="306"/>
            <ac:spMk id="7" creationId="{50D523DB-E59F-4429-BF0D-AF73FE0E2DF3}"/>
          </ac:spMkLst>
        </pc:spChg>
        <pc:spChg chg="add del">
          <ac:chgData name="Adam Harman" userId="c7e5d51ca45ca9d4" providerId="LiveId" clId="{491AD375-6885-4D47-9873-2467BCB63DB1}" dt="2019-04-04T19:27:25.627" v="119" actId="26606"/>
          <ac:spMkLst>
            <pc:docMk/>
            <pc:sldMk cId="2760853285" sldId="306"/>
            <ac:spMk id="14" creationId="{6753252F-4873-4F63-801D-CC719279A7D5}"/>
          </ac:spMkLst>
        </pc:spChg>
        <pc:spChg chg="add del">
          <ac:chgData name="Adam Harman" userId="c7e5d51ca45ca9d4" providerId="LiveId" clId="{491AD375-6885-4D47-9873-2467BCB63DB1}" dt="2019-04-04T19:27:25.627" v="119" actId="26606"/>
          <ac:spMkLst>
            <pc:docMk/>
            <pc:sldMk cId="2760853285" sldId="306"/>
            <ac:spMk id="16" creationId="{047C8CCB-F95D-4249-92DD-651249D3535A}"/>
          </ac:spMkLst>
        </pc:spChg>
        <pc:spChg chg="add">
          <ac:chgData name="Adam Harman" userId="c7e5d51ca45ca9d4" providerId="LiveId" clId="{491AD375-6885-4D47-9873-2467BCB63DB1}" dt="2019-04-04T19:27:25.627" v="119" actId="26606"/>
          <ac:spMkLst>
            <pc:docMk/>
            <pc:sldMk cId="2760853285" sldId="306"/>
            <ac:spMk id="21" creationId="{A4AC5506-6312-4701-8D3C-40187889A947}"/>
          </ac:spMkLst>
        </pc:spChg>
        <pc:picChg chg="add del mod">
          <ac:chgData name="Adam Harman" userId="c7e5d51ca45ca9d4" providerId="LiveId" clId="{491AD375-6885-4D47-9873-2467BCB63DB1}" dt="2019-04-04T19:24:22.977" v="20" actId="478"/>
          <ac:picMkLst>
            <pc:docMk/>
            <pc:sldMk cId="2760853285" sldId="306"/>
            <ac:picMk id="5" creationId="{7EB26560-31DC-4D2A-BF0A-C1E17727DC64}"/>
          </ac:picMkLst>
        </pc:picChg>
        <pc:picChg chg="add mod">
          <ac:chgData name="Adam Harman" userId="c7e5d51ca45ca9d4" providerId="LiveId" clId="{491AD375-6885-4D47-9873-2467BCB63DB1}" dt="2019-04-04T19:27:25.627" v="119" actId="26606"/>
          <ac:picMkLst>
            <pc:docMk/>
            <pc:sldMk cId="2760853285" sldId="306"/>
            <ac:picMk id="9" creationId="{8E5F27DC-6BEC-4F15-A126-715ED554B881}"/>
          </ac:picMkLst>
        </pc:picChg>
      </pc:sldChg>
      <pc:sldChg chg="addSp delSp modSp add mod setBg">
        <pc:chgData name="Adam Harman" userId="c7e5d51ca45ca9d4" providerId="LiveId" clId="{491AD375-6885-4D47-9873-2467BCB63DB1}" dt="2019-04-04T19:27:27.988" v="120" actId="26606"/>
        <pc:sldMkLst>
          <pc:docMk/>
          <pc:sldMk cId="3098200591" sldId="307"/>
        </pc:sldMkLst>
        <pc:spChg chg="mod">
          <ac:chgData name="Adam Harman" userId="c7e5d51ca45ca9d4" providerId="LiveId" clId="{491AD375-6885-4D47-9873-2467BCB63DB1}" dt="2019-04-04T19:27:27.988" v="120" actId="26606"/>
          <ac:spMkLst>
            <pc:docMk/>
            <pc:sldMk cId="3098200591" sldId="307"/>
            <ac:spMk id="2" creationId="{4D7A061E-5908-46B3-9458-78A5B3E099F4}"/>
          </ac:spMkLst>
        </pc:spChg>
        <pc:spChg chg="del">
          <ac:chgData name="Adam Harman" userId="c7e5d51ca45ca9d4" providerId="LiveId" clId="{491AD375-6885-4D47-9873-2467BCB63DB1}" dt="2019-04-04T19:23:30.282" v="15"/>
          <ac:spMkLst>
            <pc:docMk/>
            <pc:sldMk cId="3098200591" sldId="307"/>
            <ac:spMk id="3" creationId="{C0201FA1-1763-49BF-A38E-4BF0633ADF93}"/>
          </ac:spMkLst>
        </pc:spChg>
        <pc:spChg chg="add del mod">
          <ac:chgData name="Adam Harman" userId="c7e5d51ca45ca9d4" providerId="LiveId" clId="{491AD375-6885-4D47-9873-2467BCB63DB1}" dt="2019-04-04T19:24:52.970" v="41"/>
          <ac:spMkLst>
            <pc:docMk/>
            <pc:sldMk cId="3098200591" sldId="307"/>
            <ac:spMk id="7" creationId="{94057784-0BF5-4612-ACD0-009A2C31EA88}"/>
          </ac:spMkLst>
        </pc:spChg>
        <pc:spChg chg="add del">
          <ac:chgData name="Adam Harman" userId="c7e5d51ca45ca9d4" providerId="LiveId" clId="{491AD375-6885-4D47-9873-2467BCB63DB1}" dt="2019-04-04T19:27:27.988" v="120" actId="26606"/>
          <ac:spMkLst>
            <pc:docMk/>
            <pc:sldMk cId="3098200591" sldId="307"/>
            <ac:spMk id="14" creationId="{6753252F-4873-4F63-801D-CC719279A7D5}"/>
          </ac:spMkLst>
        </pc:spChg>
        <pc:spChg chg="add del">
          <ac:chgData name="Adam Harman" userId="c7e5d51ca45ca9d4" providerId="LiveId" clId="{491AD375-6885-4D47-9873-2467BCB63DB1}" dt="2019-04-04T19:27:27.988" v="120" actId="26606"/>
          <ac:spMkLst>
            <pc:docMk/>
            <pc:sldMk cId="3098200591" sldId="307"/>
            <ac:spMk id="16" creationId="{047C8CCB-F95D-4249-92DD-651249D3535A}"/>
          </ac:spMkLst>
        </pc:spChg>
        <pc:spChg chg="add">
          <ac:chgData name="Adam Harman" userId="c7e5d51ca45ca9d4" providerId="LiveId" clId="{491AD375-6885-4D47-9873-2467BCB63DB1}" dt="2019-04-04T19:27:27.988" v="120" actId="26606"/>
          <ac:spMkLst>
            <pc:docMk/>
            <pc:sldMk cId="3098200591" sldId="307"/>
            <ac:spMk id="21" creationId="{A4AC5506-6312-4701-8D3C-40187889A947}"/>
          </ac:spMkLst>
        </pc:spChg>
        <pc:picChg chg="add del mod">
          <ac:chgData name="Adam Harman" userId="c7e5d51ca45ca9d4" providerId="LiveId" clId="{491AD375-6885-4D47-9873-2467BCB63DB1}" dt="2019-04-04T19:24:24.311" v="21" actId="478"/>
          <ac:picMkLst>
            <pc:docMk/>
            <pc:sldMk cId="3098200591" sldId="307"/>
            <ac:picMk id="5" creationId="{A35B1629-E889-4B24-91F7-33B48CBB9959}"/>
          </ac:picMkLst>
        </pc:picChg>
        <pc:picChg chg="add mod">
          <ac:chgData name="Adam Harman" userId="c7e5d51ca45ca9d4" providerId="LiveId" clId="{491AD375-6885-4D47-9873-2467BCB63DB1}" dt="2019-04-04T19:27:27.988" v="120" actId="26606"/>
          <ac:picMkLst>
            <pc:docMk/>
            <pc:sldMk cId="3098200591" sldId="307"/>
            <ac:picMk id="9" creationId="{DFF145AA-B248-4D4B-9285-8722397AADEC}"/>
          </ac:picMkLst>
        </pc:picChg>
      </pc:sldChg>
      <pc:sldChg chg="addSp delSp modSp add mod setBg">
        <pc:chgData name="Adam Harman" userId="c7e5d51ca45ca9d4" providerId="LiveId" clId="{491AD375-6885-4D47-9873-2467BCB63DB1}" dt="2019-04-04T19:27:37.102" v="123" actId="26606"/>
        <pc:sldMkLst>
          <pc:docMk/>
          <pc:sldMk cId="2891499821" sldId="308"/>
        </pc:sldMkLst>
        <pc:spChg chg="mod">
          <ac:chgData name="Adam Harman" userId="c7e5d51ca45ca9d4" providerId="LiveId" clId="{491AD375-6885-4D47-9873-2467BCB63DB1}" dt="2019-04-04T19:27:37.102" v="123" actId="26606"/>
          <ac:spMkLst>
            <pc:docMk/>
            <pc:sldMk cId="2891499821" sldId="308"/>
            <ac:spMk id="2" creationId="{B7C03310-6B2E-4012-A5C6-4BEA3BCC6B7F}"/>
          </ac:spMkLst>
        </pc:spChg>
        <pc:spChg chg="del">
          <ac:chgData name="Adam Harman" userId="c7e5d51ca45ca9d4" providerId="LiveId" clId="{491AD375-6885-4D47-9873-2467BCB63DB1}" dt="2019-04-04T19:23:42.468" v="17"/>
          <ac:spMkLst>
            <pc:docMk/>
            <pc:sldMk cId="2891499821" sldId="308"/>
            <ac:spMk id="3" creationId="{6F2BF12A-2121-46FB-87C4-F9D884E52D86}"/>
          </ac:spMkLst>
        </pc:spChg>
        <pc:spChg chg="add del mod">
          <ac:chgData name="Adam Harman" userId="c7e5d51ca45ca9d4" providerId="LiveId" clId="{491AD375-6885-4D47-9873-2467BCB63DB1}" dt="2019-04-04T19:25:00.828" v="45"/>
          <ac:spMkLst>
            <pc:docMk/>
            <pc:sldMk cId="2891499821" sldId="308"/>
            <ac:spMk id="7" creationId="{780E9BD2-1757-488E-B291-16F17F2C490B}"/>
          </ac:spMkLst>
        </pc:spChg>
        <pc:spChg chg="add del">
          <ac:chgData name="Adam Harman" userId="c7e5d51ca45ca9d4" providerId="LiveId" clId="{491AD375-6885-4D47-9873-2467BCB63DB1}" dt="2019-04-04T19:27:37.102" v="123" actId="26606"/>
          <ac:spMkLst>
            <pc:docMk/>
            <pc:sldMk cId="2891499821" sldId="308"/>
            <ac:spMk id="14" creationId="{6753252F-4873-4F63-801D-CC719279A7D5}"/>
          </ac:spMkLst>
        </pc:spChg>
        <pc:spChg chg="add del">
          <ac:chgData name="Adam Harman" userId="c7e5d51ca45ca9d4" providerId="LiveId" clId="{491AD375-6885-4D47-9873-2467BCB63DB1}" dt="2019-04-04T19:27:37.102" v="123" actId="26606"/>
          <ac:spMkLst>
            <pc:docMk/>
            <pc:sldMk cId="2891499821" sldId="308"/>
            <ac:spMk id="16" creationId="{047C8CCB-F95D-4249-92DD-651249D3535A}"/>
          </ac:spMkLst>
        </pc:spChg>
        <pc:spChg chg="add">
          <ac:chgData name="Adam Harman" userId="c7e5d51ca45ca9d4" providerId="LiveId" clId="{491AD375-6885-4D47-9873-2467BCB63DB1}" dt="2019-04-04T19:27:37.102" v="123" actId="26606"/>
          <ac:spMkLst>
            <pc:docMk/>
            <pc:sldMk cId="2891499821" sldId="308"/>
            <ac:spMk id="21" creationId="{A4AC5506-6312-4701-8D3C-40187889A947}"/>
          </ac:spMkLst>
        </pc:spChg>
        <pc:picChg chg="add del mod">
          <ac:chgData name="Adam Harman" userId="c7e5d51ca45ca9d4" providerId="LiveId" clId="{491AD375-6885-4D47-9873-2467BCB63DB1}" dt="2019-04-04T19:24:26.174" v="22" actId="478"/>
          <ac:picMkLst>
            <pc:docMk/>
            <pc:sldMk cId="2891499821" sldId="308"/>
            <ac:picMk id="5" creationId="{31CE98C3-C6AB-4752-AD6E-99A67034351E}"/>
          </ac:picMkLst>
        </pc:picChg>
        <pc:picChg chg="add mod">
          <ac:chgData name="Adam Harman" userId="c7e5d51ca45ca9d4" providerId="LiveId" clId="{491AD375-6885-4D47-9873-2467BCB63DB1}" dt="2019-04-04T19:27:37.102" v="123" actId="26606"/>
          <ac:picMkLst>
            <pc:docMk/>
            <pc:sldMk cId="2891499821" sldId="308"/>
            <ac:picMk id="9" creationId="{142B1991-5B3B-48A7-B181-14629AEC33CD}"/>
          </ac:picMkLst>
        </pc:picChg>
      </pc:sldChg>
      <pc:sldChg chg="addSp delSp modSp add mod setBg">
        <pc:chgData name="Adam Harman" userId="c7e5d51ca45ca9d4" providerId="LiveId" clId="{491AD375-6885-4D47-9873-2467BCB63DB1}" dt="2019-04-04T19:27:30.822" v="121" actId="26606"/>
        <pc:sldMkLst>
          <pc:docMk/>
          <pc:sldMk cId="395897444" sldId="309"/>
        </pc:sldMkLst>
        <pc:spChg chg="mod">
          <ac:chgData name="Adam Harman" userId="c7e5d51ca45ca9d4" providerId="LiveId" clId="{491AD375-6885-4D47-9873-2467BCB63DB1}" dt="2019-04-04T19:27:30.822" v="121" actId="26606"/>
          <ac:spMkLst>
            <pc:docMk/>
            <pc:sldMk cId="395897444" sldId="309"/>
            <ac:spMk id="2" creationId="{CB8F7E21-A9FC-4589-9D4A-EF22E027002E}"/>
          </ac:spMkLst>
        </pc:spChg>
        <pc:spChg chg="del">
          <ac:chgData name="Adam Harman" userId="c7e5d51ca45ca9d4" providerId="LiveId" clId="{491AD375-6885-4D47-9873-2467BCB63DB1}" dt="2019-04-04T19:23:46.589" v="18"/>
          <ac:spMkLst>
            <pc:docMk/>
            <pc:sldMk cId="395897444" sldId="309"/>
            <ac:spMk id="3" creationId="{F05D310D-AFA6-41F3-AFAA-1BCBE5000778}"/>
          </ac:spMkLst>
        </pc:spChg>
        <pc:spChg chg="add del mod">
          <ac:chgData name="Adam Harman" userId="c7e5d51ca45ca9d4" providerId="LiveId" clId="{491AD375-6885-4D47-9873-2467BCB63DB1}" dt="2019-04-04T19:25:08.724" v="59"/>
          <ac:spMkLst>
            <pc:docMk/>
            <pc:sldMk cId="395897444" sldId="309"/>
            <ac:spMk id="7" creationId="{4C973462-4FA7-4B8F-B2A2-01EAA72D6750}"/>
          </ac:spMkLst>
        </pc:spChg>
        <pc:spChg chg="add del">
          <ac:chgData name="Adam Harman" userId="c7e5d51ca45ca9d4" providerId="LiveId" clId="{491AD375-6885-4D47-9873-2467BCB63DB1}" dt="2019-04-04T19:27:30.822" v="121" actId="26606"/>
          <ac:spMkLst>
            <pc:docMk/>
            <pc:sldMk cId="395897444" sldId="309"/>
            <ac:spMk id="14" creationId="{6753252F-4873-4F63-801D-CC719279A7D5}"/>
          </ac:spMkLst>
        </pc:spChg>
        <pc:spChg chg="add del">
          <ac:chgData name="Adam Harman" userId="c7e5d51ca45ca9d4" providerId="LiveId" clId="{491AD375-6885-4D47-9873-2467BCB63DB1}" dt="2019-04-04T19:27:30.822" v="121" actId="26606"/>
          <ac:spMkLst>
            <pc:docMk/>
            <pc:sldMk cId="395897444" sldId="309"/>
            <ac:spMk id="16" creationId="{047C8CCB-F95D-4249-92DD-651249D3535A}"/>
          </ac:spMkLst>
        </pc:spChg>
        <pc:spChg chg="add">
          <ac:chgData name="Adam Harman" userId="c7e5d51ca45ca9d4" providerId="LiveId" clId="{491AD375-6885-4D47-9873-2467BCB63DB1}" dt="2019-04-04T19:27:30.822" v="121" actId="26606"/>
          <ac:spMkLst>
            <pc:docMk/>
            <pc:sldMk cId="395897444" sldId="309"/>
            <ac:spMk id="21" creationId="{A4AC5506-6312-4701-8D3C-40187889A947}"/>
          </ac:spMkLst>
        </pc:spChg>
        <pc:picChg chg="add del mod">
          <ac:chgData name="Adam Harman" userId="c7e5d51ca45ca9d4" providerId="LiveId" clId="{491AD375-6885-4D47-9873-2467BCB63DB1}" dt="2019-04-04T19:24:28.012" v="23" actId="478"/>
          <ac:picMkLst>
            <pc:docMk/>
            <pc:sldMk cId="395897444" sldId="309"/>
            <ac:picMk id="5" creationId="{B4E4D404-A3D5-4CBE-A42C-73045BE31491}"/>
          </ac:picMkLst>
        </pc:picChg>
        <pc:picChg chg="add mod">
          <ac:chgData name="Adam Harman" userId="c7e5d51ca45ca9d4" providerId="LiveId" clId="{491AD375-6885-4D47-9873-2467BCB63DB1}" dt="2019-04-04T19:27:30.822" v="121" actId="26606"/>
          <ac:picMkLst>
            <pc:docMk/>
            <pc:sldMk cId="395897444" sldId="309"/>
            <ac:picMk id="9" creationId="{100C4F14-B8A0-48B1-B0A0-F64D4B3739B5}"/>
          </ac:picMkLst>
        </pc:picChg>
      </pc:sldChg>
      <pc:sldChg chg="addSp delSp modSp add mod setBg">
        <pc:chgData name="Adam Harman" userId="c7e5d51ca45ca9d4" providerId="LiveId" clId="{491AD375-6885-4D47-9873-2467BCB63DB1}" dt="2019-04-04T19:27:32.730" v="122" actId="26606"/>
        <pc:sldMkLst>
          <pc:docMk/>
          <pc:sldMk cId="81579269" sldId="310"/>
        </pc:sldMkLst>
        <pc:spChg chg="mod">
          <ac:chgData name="Adam Harman" userId="c7e5d51ca45ca9d4" providerId="LiveId" clId="{491AD375-6885-4D47-9873-2467BCB63DB1}" dt="2019-04-04T19:27:32.730" v="122" actId="26606"/>
          <ac:spMkLst>
            <pc:docMk/>
            <pc:sldMk cId="81579269" sldId="310"/>
            <ac:spMk id="2" creationId="{B781D046-1A78-471D-9103-BFC8C2B2B298}"/>
          </ac:spMkLst>
        </pc:spChg>
        <pc:spChg chg="del">
          <ac:chgData name="Adam Harman" userId="c7e5d51ca45ca9d4" providerId="LiveId" clId="{491AD375-6885-4D47-9873-2467BCB63DB1}" dt="2019-04-04T19:25:19.200" v="80"/>
          <ac:spMkLst>
            <pc:docMk/>
            <pc:sldMk cId="81579269" sldId="310"/>
            <ac:spMk id="3" creationId="{77EA39E3-9579-4073-9457-D59DB930E2AE}"/>
          </ac:spMkLst>
        </pc:spChg>
        <pc:spChg chg="add del">
          <ac:chgData name="Adam Harman" userId="c7e5d51ca45ca9d4" providerId="LiveId" clId="{491AD375-6885-4D47-9873-2467BCB63DB1}" dt="2019-04-04T19:27:32.730" v="122" actId="26606"/>
          <ac:spMkLst>
            <pc:docMk/>
            <pc:sldMk cId="81579269" sldId="310"/>
            <ac:spMk id="10" creationId="{6753252F-4873-4F63-801D-CC719279A7D5}"/>
          </ac:spMkLst>
        </pc:spChg>
        <pc:spChg chg="add del">
          <ac:chgData name="Adam Harman" userId="c7e5d51ca45ca9d4" providerId="LiveId" clId="{491AD375-6885-4D47-9873-2467BCB63DB1}" dt="2019-04-04T19:27:32.730" v="122" actId="26606"/>
          <ac:spMkLst>
            <pc:docMk/>
            <pc:sldMk cId="81579269" sldId="310"/>
            <ac:spMk id="12" creationId="{047C8CCB-F95D-4249-92DD-651249D3535A}"/>
          </ac:spMkLst>
        </pc:spChg>
        <pc:spChg chg="add">
          <ac:chgData name="Adam Harman" userId="c7e5d51ca45ca9d4" providerId="LiveId" clId="{491AD375-6885-4D47-9873-2467BCB63DB1}" dt="2019-04-04T19:27:32.730" v="122" actId="26606"/>
          <ac:spMkLst>
            <pc:docMk/>
            <pc:sldMk cId="81579269" sldId="310"/>
            <ac:spMk id="17" creationId="{A4AC5506-6312-4701-8D3C-40187889A947}"/>
          </ac:spMkLst>
        </pc:spChg>
        <pc:picChg chg="add mod">
          <ac:chgData name="Adam Harman" userId="c7e5d51ca45ca9d4" providerId="LiveId" clId="{491AD375-6885-4D47-9873-2467BCB63DB1}" dt="2019-04-04T19:27:32.730" v="122" actId="26606"/>
          <ac:picMkLst>
            <pc:docMk/>
            <pc:sldMk cId="81579269" sldId="310"/>
            <ac:picMk id="5" creationId="{790223AA-D734-4872-A7BD-AD1FB76AF70B}"/>
          </ac:picMkLst>
        </pc:picChg>
      </pc:sldChg>
      <pc:sldChg chg="modSp add">
        <pc:chgData name="Adam Harman" userId="c7e5d51ca45ca9d4" providerId="LiveId" clId="{491AD375-6885-4D47-9873-2467BCB63DB1}" dt="2019-04-04T19:28:15.187" v="145" actId="5793"/>
        <pc:sldMkLst>
          <pc:docMk/>
          <pc:sldMk cId="3935060502" sldId="311"/>
        </pc:sldMkLst>
        <pc:spChg chg="mod">
          <ac:chgData name="Adam Harman" userId="c7e5d51ca45ca9d4" providerId="LiveId" clId="{491AD375-6885-4D47-9873-2467BCB63DB1}" dt="2019-04-04T19:28:15.187" v="145" actId="5793"/>
          <ac:spMkLst>
            <pc:docMk/>
            <pc:sldMk cId="3935060502" sldId="311"/>
            <ac:spMk id="2" creationId="{5E31AA2B-62CE-4260-93E3-C14C2B04A03F}"/>
          </ac:spMkLst>
        </pc:spChg>
      </pc:sldChg>
      <pc:sldChg chg="modSp add">
        <pc:chgData name="Adam Harman" userId="c7e5d51ca45ca9d4" providerId="LiveId" clId="{491AD375-6885-4D47-9873-2467BCB63DB1}" dt="2019-04-04T19:29:07.073" v="216" actId="20577"/>
        <pc:sldMkLst>
          <pc:docMk/>
          <pc:sldMk cId="4219434619" sldId="312"/>
        </pc:sldMkLst>
        <pc:spChg chg="mod">
          <ac:chgData name="Adam Harman" userId="c7e5d51ca45ca9d4" providerId="LiveId" clId="{491AD375-6885-4D47-9873-2467BCB63DB1}" dt="2019-04-04T19:29:07.073" v="216" actId="20577"/>
          <ac:spMkLst>
            <pc:docMk/>
            <pc:sldMk cId="4219434619" sldId="312"/>
            <ac:spMk id="2" creationId="{8FA1097F-F148-4FC5-A25D-984A419217B8}"/>
          </ac:spMkLst>
        </pc:spChg>
      </pc:sldChg>
      <pc:sldChg chg="modSp add">
        <pc:chgData name="Adam Harman" userId="c7e5d51ca45ca9d4" providerId="LiveId" clId="{491AD375-6885-4D47-9873-2467BCB63DB1}" dt="2019-04-04T19:31:07.899" v="283" actId="20577"/>
        <pc:sldMkLst>
          <pc:docMk/>
          <pc:sldMk cId="1137056233" sldId="313"/>
        </pc:sldMkLst>
        <pc:spChg chg="mod">
          <ac:chgData name="Adam Harman" userId="c7e5d51ca45ca9d4" providerId="LiveId" clId="{491AD375-6885-4D47-9873-2467BCB63DB1}" dt="2019-04-04T19:31:07.899" v="283" actId="20577"/>
          <ac:spMkLst>
            <pc:docMk/>
            <pc:sldMk cId="1137056233" sldId="313"/>
            <ac:spMk id="2" creationId="{298FC645-DF58-41B1-8FFE-651739A8AC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80889-663D-4FBF-8675-8AB1613E67D5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6CFE3-A400-4E43-922D-DBEAB67A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Lake whitefish are a cold-water species that can be found in the great lakes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They are somewhat unique as their embryos incubate over the winter when temperatures are very low, but stable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063FF-D25C-4C11-BA87-660691E9F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6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Anthropogenic inputs like thermal effluent can disturb stable temperatures, increasing ambient temperature by about 3C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tested fish at 2C (natural), 5C (effluent) and 8C (extreme)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063FF-D25C-4C11-BA87-660691E9F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59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They hatch much earlier with a distinct phenotype at 8C (images) – Because of this age is measured in days post hatch, instead of post-fertilization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analyze the secondary effects on morphology we measured morphological features on the larvae that were underdeveloped at 8C – including the eyes, jaws, fins and yolk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6CFE3-A400-4E43-922D-DBEAB67A42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5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 – 11-13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Diagnostic plots are difficult to produce in multivariate statistics, as they incorporate multiple variables and can be difficult to interpret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Instead of using permutations or bootstrapping (suggested by Dr. Dworkin) we decided to tease apart the multivariate model, and create individual linear models to assess model assumptions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made a linear model with each of our 7 response variables, and analyzed the diagnostic plots individually for each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6CFE3-A400-4E43-922D-DBEAB67A42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Most of our models met the linear model assumptions, however did not meet the normality assumption (q-q plot) – least important of the plots?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didn’t interpret any of our diagnostic plots as “alarming” so we continued to fit our multivariate linear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6CFE3-A400-4E43-922D-DBEAB67A42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Here is the code that structured our multivariate model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used the regular </a:t>
            </a:r>
            <a:r>
              <a:rPr lang="en-US" dirty="0" err="1"/>
              <a:t>lm</a:t>
            </a:r>
            <a:r>
              <a:rPr lang="en-US" dirty="0"/>
              <a:t> function, but input a matrix of our 7 response variables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My dataset contained two predictor variables of temperature treatment (2C, 5C, 8C) and Age (0, 7, 14, 28 days) – which were both treated as factors for this analysis (explain why???)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While they represent continuous variables, the data are discrete. The difference in effect from 2 -&gt; 5 and 5 -&gt; 8 are not equal, so it is better to consider them factors than </a:t>
            </a:r>
            <a:r>
              <a:rPr lang="en-US" dirty="0" err="1"/>
              <a:t>numerics</a:t>
            </a:r>
            <a:r>
              <a:rPr lang="en-US" dirty="0"/>
              <a:t> (similar for age) ---- is that right?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6CFE3-A400-4E43-922D-DBEAB67A42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Mara – 14-16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6CFE3-A400-4E43-922D-DBEAB67A42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There are several confounds that make it difficult to analyze yolk morphology, mostly stemming from the study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Sampling is lethal, so we cannot follow the same fish and measure yolk size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fish after 14 days have 0g of yolk, but still have a measurable yolk sac (hard to remove after a certain point)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fish have 0g of yolk as early as 7 days, which makes log transforming tricky (have to scale them)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Interpreting the results is tricky, need a completely different study design if we really want to look at “yolk efficiency”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6CFE3-A400-4E43-922D-DBEAB67A42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81B35-0683-4866-8119-9FDC69903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17534F-22EA-4677-8D5F-14165C95B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A8A69E-963F-45ED-835F-D02DED2C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1B75-4846-453E-8DE2-A46382BA4EAB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E72D08-AB12-41D2-97E6-C9EA4CFB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C50696-78B6-4417-A6F0-DFC96F6F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179-6B1D-438F-9A55-7E5A26A5C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1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DE790-793D-40F3-9B4D-0542278E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AA6D3D-76D8-4231-A3D2-DBBB48AAB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A4A637-B342-4854-B722-4F35BA50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1B75-4846-453E-8DE2-A46382BA4EAB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3B41F8-D096-47BC-85C7-DB892801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D43653-9EEA-46C3-85B0-A2952D1B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179-6B1D-438F-9A55-7E5A26A5C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DF4498C-124F-4715-984E-9B122E40B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3F14B6C-019E-47D0-BA38-779F376D7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87FC1A-A290-4FAC-B8DA-2D22D6EF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1B75-4846-453E-8DE2-A46382BA4EAB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789763-6018-4B7A-B6E1-BB2CAC24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6C2E32-33E8-403F-85CD-C42E134C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179-6B1D-438F-9A55-7E5A26A5C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8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E2494A-FC55-4A23-8CE0-8B06407C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E45902-01B0-46D0-812E-75B1EA8F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1A3B29-CE35-40A1-BEB6-21F2A4A9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1B75-4846-453E-8DE2-A46382BA4EAB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20DB-1D55-4469-BAE8-32074F2E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FD4416-FD02-4C45-BE72-0D095C5C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179-6B1D-438F-9A55-7E5A26A5C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7E55D9-230A-48DE-BED9-474DF50F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26073F-E764-4EF9-AF1C-F150AA862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68B847-EF50-4FE3-B835-F17F0D43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1B75-4846-453E-8DE2-A46382BA4EAB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D11952-5BBF-41E9-B1C6-B047CC19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2611F8-418C-4175-ABEC-974147EA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179-6B1D-438F-9A55-7E5A26A5C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61AA11-AC00-43DA-A009-3B955BC4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C77D44-2851-497B-8522-40DFE86BB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05F7E4-965D-484C-B7C2-5241FC0A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ED9CFC-C895-4EDF-9B09-03E2DE6E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1B75-4846-453E-8DE2-A46382BA4EAB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EEDDA5-28BE-49CC-8C2E-66119C63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464AF1-E9D6-44CB-8E45-A1E322DB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179-6B1D-438F-9A55-7E5A26A5C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7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251DF-889A-491E-8491-98302BD5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AFF301-2F60-41E1-8A14-00B35522B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8D1990-79EF-46BC-99D6-D65546C84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BAC229-F023-49FB-A8A6-EA943C742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09B6B7F-322D-45E5-96F7-C8AF64878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257F19-5CAA-454B-B0B7-0CC78A05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1B75-4846-453E-8DE2-A46382BA4EAB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6003DAD-93AF-4990-ACA2-9E782B2F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AE93AA9-388B-4AB3-9CC5-CA4540FE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179-6B1D-438F-9A55-7E5A26A5C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0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D10C4-4BEA-43BB-B9CF-965FD419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5326FB4-6D9E-4B3F-AD92-636EAA45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1B75-4846-453E-8DE2-A46382BA4EAB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A7B2B-8756-4D2C-8E7F-C32C69D6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5B33F7-D8D3-4BCD-B176-5EFB646E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179-6B1D-438F-9A55-7E5A26A5C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1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91EC733-8949-44D0-9630-F90D8767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1B75-4846-453E-8DE2-A46382BA4EAB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FDDC145-A65A-4C29-B8E2-F8257E08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6A65A2-BFE2-4342-BCBB-92C0129F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179-6B1D-438F-9A55-7E5A26A5C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992409-656A-45E4-B895-C20F61C0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9C607B-F9C8-43D0-9FAF-4DABFAFE7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F68547-3498-4300-BB63-73F2570F9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A559E1-6500-400C-A9A7-028C5685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1B75-4846-453E-8DE2-A46382BA4EAB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CCD7B3-D191-498F-A841-62C8B217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C089FD-C2FF-4173-B977-69428B9C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179-6B1D-438F-9A55-7E5A26A5C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E1D96B-1730-4495-B5E3-E87D8E84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A767846-BD8E-427D-BB5E-31C9CD3FE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86F3A74-A5D1-40AC-A6CD-C9AE0F25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49C011-D0C8-4DC3-ACD5-CCC239C0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1B75-4846-453E-8DE2-A46382BA4EAB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41C090-6505-4DFE-8CBF-968D7D26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D4E65C-1649-463A-B8AD-02556DBA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179-6B1D-438F-9A55-7E5A26A5C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7D8E740-7E85-4F87-B750-9242C64D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A49D42-5883-4C56-A9BB-5D5F1E5D3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116465-4D50-4C4E-9092-B0CB14C01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1B75-4846-453E-8DE2-A46382BA4EAB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1ACC1B-65B6-420A-80CD-056EE42D3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29C1C3-416F-49B9-AAAA-99C90D814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4179-6B1D-438F-9A55-7E5A26A5C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1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9BE83-1CD4-444F-A842-5E6C21F19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300" dirty="0"/>
              <a:t>Larval Lake Whitefish (</a:t>
            </a:r>
            <a:r>
              <a:rPr lang="en-US" sz="3300" i="1" dirty="0" err="1"/>
              <a:t>Coregonus</a:t>
            </a:r>
            <a:r>
              <a:rPr lang="en-US" sz="3300" i="1" dirty="0"/>
              <a:t> </a:t>
            </a:r>
            <a:r>
              <a:rPr lang="en-US" sz="3300" i="1" dirty="0" err="1"/>
              <a:t>clupeaformis</a:t>
            </a:r>
            <a:r>
              <a:rPr lang="en-US" sz="3300" dirty="0"/>
              <a:t>) Morphology:</a:t>
            </a:r>
            <a:br>
              <a:rPr lang="en-US" sz="3300" dirty="0"/>
            </a:br>
            <a:r>
              <a:rPr lang="en-US" sz="3300" dirty="0"/>
              <a:t>A Multivariate Approach</a:t>
            </a:r>
            <a:br>
              <a:rPr lang="en-US" sz="3300" dirty="0"/>
            </a:br>
            <a:r>
              <a:rPr lang="en-US" sz="3300" dirty="0"/>
              <a:t/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0A247D6-703C-44D9-9C54-CFEE1BBBA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US" sz="1900" dirty="0"/>
          </a:p>
          <a:p>
            <a:pPr algn="l"/>
            <a:r>
              <a:rPr lang="en-US" sz="1900" dirty="0"/>
              <a:t>Adam Harman – MSc Candidate</a:t>
            </a:r>
          </a:p>
          <a:p>
            <a:pPr algn="l"/>
            <a:r>
              <a:rPr lang="en-US" sz="1900" dirty="0"/>
              <a:t>Mara McHaffie – MSc Candidate</a:t>
            </a:r>
          </a:p>
        </p:txBody>
      </p:sp>
      <p:sp>
        <p:nvSpPr>
          <p:cNvPr id="3076" name="Freeform: Shape 191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Image result for lake whitefish">
            <a:extLst>
              <a:ext uri="{FF2B5EF4-FFF2-40B4-BE49-F238E27FC236}">
                <a16:creationId xmlns:a16="http://schemas.microsoft.com/office/drawing/2014/main" xmlns="" id="{DB20E773-84AF-41D4-A2FB-B40FE2171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5" t="-340" r="35050" b="340"/>
          <a:stretch/>
        </p:blipFill>
        <p:spPr bwMode="auto">
          <a:xfrm>
            <a:off x="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258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23C8A-F525-43E0-988A-46FA240E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Diagnostic Plots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– Body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Weight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65" y="1468028"/>
            <a:ext cx="7583857" cy="52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5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E31AA2B-62CE-4260-93E3-C14C2B04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08" y="480060"/>
            <a:ext cx="10515600" cy="1325563"/>
          </a:xfrm>
        </p:spPr>
        <p:txBody>
          <a:bodyPr/>
          <a:lstStyle/>
          <a:p>
            <a:r>
              <a:rPr lang="en-US" dirty="0"/>
              <a:t>The multivariate linear model - morphology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2"/>
          <a:stretch/>
        </p:blipFill>
        <p:spPr>
          <a:xfrm>
            <a:off x="1095008" y="3052445"/>
            <a:ext cx="10001984" cy="26527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08" y="1805623"/>
            <a:ext cx="10001984" cy="766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444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89338D-574D-4FD5-8554-626DDD62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Effect Plots – Body Length and Mass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43137"/>
            <a:ext cx="5791200" cy="341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17" y="2243137"/>
            <a:ext cx="60833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6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89338D-574D-4FD5-8554-626DDD62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Effect Plots – Fin Measures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6"/>
          <a:stretch/>
        </p:blipFill>
        <p:spPr>
          <a:xfrm>
            <a:off x="171456" y="1588941"/>
            <a:ext cx="5905500" cy="2913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72"/>
          <a:stretch/>
        </p:blipFill>
        <p:spPr>
          <a:xfrm>
            <a:off x="306090" y="4129088"/>
            <a:ext cx="5608941" cy="2728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8" r="4551" b="3601"/>
          <a:stretch/>
        </p:blipFill>
        <p:spPr>
          <a:xfrm>
            <a:off x="6398818" y="2471738"/>
            <a:ext cx="5793182" cy="30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5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89338D-574D-4FD5-8554-626DDD62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Issues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Yolk Size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8" r="23190"/>
          <a:stretch/>
        </p:blipFill>
        <p:spPr>
          <a:xfrm>
            <a:off x="7126985" y="2005192"/>
            <a:ext cx="4637131" cy="41671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50D20F-76E5-4DDA-8B54-D2E442CEDAD7}"/>
              </a:ext>
            </a:extLst>
          </p:cNvPr>
          <p:cNvSpPr txBox="1"/>
          <p:nvPr/>
        </p:nvSpPr>
        <p:spPr>
          <a:xfrm>
            <a:off x="756250" y="2539042"/>
            <a:ext cx="6696973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Study design – lethal sampling</a:t>
            </a: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After 14 days dry weight is below detection level but still have a measurable yolk sac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Zero values at 7 days for some fish</a:t>
            </a:r>
          </a:p>
        </p:txBody>
      </p:sp>
    </p:spTree>
    <p:extLst>
      <p:ext uri="{BB962C8B-B14F-4D97-AF65-F5344CB8AC3E}">
        <p14:creationId xmlns:p14="http://schemas.microsoft.com/office/powerpoint/2010/main" val="111457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536581"/>
            <a:ext cx="10515600" cy="1325563"/>
          </a:xfrm>
        </p:spPr>
        <p:txBody>
          <a:bodyPr/>
          <a:lstStyle/>
          <a:p>
            <a:r>
              <a:rPr lang="en-US" dirty="0"/>
              <a:t>Next Steps: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99708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can we compare model coefficients statistically to see if temperature influences allometry?</a:t>
            </a:r>
          </a:p>
          <a:p>
            <a:endParaRPr lang="en-US" dirty="0"/>
          </a:p>
          <a:p>
            <a:r>
              <a:rPr lang="en-US" dirty="0"/>
              <a:t>Experiment with better ways of visualizing effects</a:t>
            </a:r>
          </a:p>
          <a:p>
            <a:endParaRPr lang="en-US" dirty="0"/>
          </a:p>
          <a:p>
            <a:r>
              <a:rPr lang="en-US" dirty="0"/>
              <a:t>Investigating relationship between body weight and yolk size</a:t>
            </a:r>
          </a:p>
        </p:txBody>
      </p:sp>
    </p:spTree>
    <p:extLst>
      <p:ext uri="{BB962C8B-B14F-4D97-AF65-F5344CB8AC3E}">
        <p14:creationId xmlns:p14="http://schemas.microsoft.com/office/powerpoint/2010/main" val="10007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5B037-9D10-4175-969B-2373F999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Study Species: Lake Whitefish </a:t>
            </a:r>
          </a:p>
        </p:txBody>
      </p:sp>
      <p:pic>
        <p:nvPicPr>
          <p:cNvPr id="1026" name="Picture 2" descr="Image result for lake whitefish">
            <a:extLst>
              <a:ext uri="{FF2B5EF4-FFF2-40B4-BE49-F238E27FC236}">
                <a16:creationId xmlns:a16="http://schemas.microsoft.com/office/drawing/2014/main" xmlns="" id="{06627BC0-37DB-4682-A945-6C047D8EFD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93" y="2781857"/>
            <a:ext cx="5069382" cy="236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xmlns="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575BE6-8BBA-4BB4-8D51-6E4D1AE76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Cold-water adapted species </a:t>
            </a:r>
          </a:p>
          <a:p>
            <a:r>
              <a:rPr lang="en-US" sz="2200" dirty="0"/>
              <a:t>Found in all Great Lakes</a:t>
            </a:r>
          </a:p>
          <a:p>
            <a:r>
              <a:rPr lang="en-US" sz="2200" dirty="0"/>
              <a:t>Spawn on shallow cobble</a:t>
            </a:r>
          </a:p>
          <a:p>
            <a:r>
              <a:rPr lang="en-US" sz="2200" dirty="0"/>
              <a:t>Long embryonic incubation: November – March</a:t>
            </a:r>
          </a:p>
        </p:txBody>
      </p:sp>
    </p:spTree>
    <p:extLst>
      <p:ext uri="{BB962C8B-B14F-4D97-AF65-F5344CB8AC3E}">
        <p14:creationId xmlns:p14="http://schemas.microsoft.com/office/powerpoint/2010/main" val="329879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B6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BF2315-C050-46E1-BC13-C73BB4AA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Thermal Effluents –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Bruce Power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xmlns="" id="{7A41D533-0E91-47A5-9450-21ECF9F030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0" r="1" b="1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AA9747-FD7B-4453-8B76-80579999D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Many industrial power plants use “Once-through cooling”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Bruce Power nuclear reactors discharge </a:t>
            </a:r>
            <a:r>
              <a:rPr lang="en-US" sz="2000" b="1" dirty="0">
                <a:solidFill>
                  <a:srgbClr val="FFFFFF"/>
                </a:solidFill>
              </a:rPr>
              <a:t>heated effluent</a:t>
            </a:r>
            <a:r>
              <a:rPr lang="en-US" sz="2000" dirty="0">
                <a:solidFill>
                  <a:srgbClr val="FFFFFF"/>
                </a:solidFill>
              </a:rPr>
              <a:t> into potential Lake Whitefish spawning grounds 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Joint research effort with McMaster to investigate impacts on developing fish</a:t>
            </a:r>
          </a:p>
        </p:txBody>
      </p:sp>
    </p:spTree>
    <p:extLst>
      <p:ext uri="{BB962C8B-B14F-4D97-AF65-F5344CB8AC3E}">
        <p14:creationId xmlns:p14="http://schemas.microsoft.com/office/powerpoint/2010/main" val="174131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E235F6-D945-45F4-8F97-04D8132CF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74"/>
          <a:stretch/>
        </p:blipFill>
        <p:spPr>
          <a:xfrm>
            <a:off x="3299344" y="957791"/>
            <a:ext cx="7417642" cy="55710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E1F7729-8C7E-4C94-9B01-A4D3F6917673}"/>
              </a:ext>
            </a:extLst>
          </p:cNvPr>
          <p:cNvSpPr txBox="1"/>
          <p:nvPr/>
        </p:nvSpPr>
        <p:spPr>
          <a:xfrm>
            <a:off x="7379057" y="957791"/>
            <a:ext cx="4058816" cy="24539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3940" y="2357437"/>
            <a:ext cx="13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Anterior Fin Width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832" y="3419454"/>
            <a:ext cx="2957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High Incubation Temperature</a:t>
            </a:r>
          </a:p>
          <a:p>
            <a:r>
              <a:rPr lang="en-US" b="1" dirty="0"/>
              <a:t>= Early Hatching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141" y="5010128"/>
            <a:ext cx="25327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‘Normal</a:t>
            </a:r>
            <a:r>
              <a:rPr lang="en-US" b="1"/>
              <a:t>’ Low Incubation </a:t>
            </a:r>
            <a:r>
              <a:rPr lang="en-US" b="1" dirty="0"/>
              <a:t>Temperature</a:t>
            </a:r>
          </a:p>
          <a:p>
            <a:r>
              <a:rPr lang="en-US" b="1" dirty="0"/>
              <a:t>= Later Hatching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5890" y="4297827"/>
            <a:ext cx="13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Posterior </a:t>
            </a:r>
            <a:r>
              <a:rPr lang="en-US" dirty="0"/>
              <a:t>Fin Width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5890" y="5856956"/>
            <a:ext cx="2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Minimum </a:t>
            </a:r>
            <a:r>
              <a:rPr lang="en-US" dirty="0"/>
              <a:t>Fin Width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69047" y="6159525"/>
            <a:ext cx="15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Jaw Gape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1128" y="3203993"/>
            <a:ext cx="15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Eye Diameter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158413" y="4440299"/>
            <a:ext cx="203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Yolk Length, Width, Volume, Mass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33045" y="6440884"/>
            <a:ext cx="211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Body Length, Mass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39467" y="4763464"/>
            <a:ext cx="704121" cy="18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340974" y="5086630"/>
            <a:ext cx="1296675" cy="77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600950" y="2975146"/>
            <a:ext cx="331784" cy="50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0572750" y="5802103"/>
            <a:ext cx="529682" cy="35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0269067" y="3573325"/>
            <a:ext cx="330339" cy="21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9747222" y="4502702"/>
            <a:ext cx="411192" cy="11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1"/>
          </p:cNvCxnSpPr>
          <p:nvPr/>
        </p:nvCxnSpPr>
        <p:spPr>
          <a:xfrm flipH="1">
            <a:off x="3554089" y="6625550"/>
            <a:ext cx="2678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158308" y="6625550"/>
            <a:ext cx="2275928" cy="1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Research Questions: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What is the influence of incubation temperature on fish size and morphology at different developmental stages?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incubation temperature influence the relationships between different morphological characteristics?</a:t>
            </a:r>
          </a:p>
          <a:p>
            <a:pPr lvl="2">
              <a:spcAft>
                <a:spcPts val="1600"/>
              </a:spcAft>
            </a:pPr>
            <a:r>
              <a:rPr lang="en-US" dirty="0"/>
              <a:t>Can we use these relationships to reduce the number of measurements required in future studies?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effect of incubation temperature on yolk use efficiency (i.e. relationship between growth rate and yolk depletion rate)?</a:t>
            </a:r>
          </a:p>
        </p:txBody>
      </p:sp>
    </p:spTree>
    <p:extLst>
      <p:ext uri="{BB962C8B-B14F-4D97-AF65-F5344CB8AC3E}">
        <p14:creationId xmlns:p14="http://schemas.microsoft.com/office/powerpoint/2010/main" val="3676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298FC645-DF58-41B1-8FFE-651739A8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Statistical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0AE3D43-0111-4D6A-9BAD-0E22CC88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604"/>
            <a:ext cx="10515600" cy="4351338"/>
          </a:xfrm>
        </p:spPr>
        <p:txBody>
          <a:bodyPr/>
          <a:lstStyle/>
          <a:p>
            <a:r>
              <a:rPr lang="en-US" dirty="0"/>
              <a:t>Use correlation plots and model coefficients to investigate relationships between variables</a:t>
            </a:r>
          </a:p>
          <a:p>
            <a:endParaRPr lang="en-US" dirty="0"/>
          </a:p>
          <a:p>
            <a:r>
              <a:rPr lang="en-US" dirty="0"/>
              <a:t>Create 2 multivariate linear models that incorporates incubation temperature and age as predictors</a:t>
            </a:r>
          </a:p>
          <a:p>
            <a:pPr lvl="1"/>
            <a:r>
              <a:rPr lang="en-US" dirty="0"/>
              <a:t>Body morphology</a:t>
            </a:r>
          </a:p>
          <a:p>
            <a:pPr lvl="1"/>
            <a:r>
              <a:rPr lang="en-US" dirty="0"/>
              <a:t>Yolk measurements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FF4A322-D319-4CF7-AB9D-5D355CF08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30" y="643467"/>
            <a:ext cx="939254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8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30B10D9-6538-4D43-B559-E4294A247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30" y="643467"/>
            <a:ext cx="939254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6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7C26C-E631-4D47-9A8A-4834B310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Diagnostic Plots - Length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85" y="1482315"/>
            <a:ext cx="7551808" cy="52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965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742</Words>
  <Application>Microsoft Macintosh PowerPoint</Application>
  <PresentationFormat>Widescreen</PresentationFormat>
  <Paragraphs>86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1_Office Theme</vt:lpstr>
      <vt:lpstr>Larval Lake Whitefish (Coregonus clupeaformis) Morphology: A Multivariate Approach  </vt:lpstr>
      <vt:lpstr>Study Species: Lake Whitefish </vt:lpstr>
      <vt:lpstr>Thermal Effluents –  Bruce Power</vt:lpstr>
      <vt:lpstr>Dataset</vt:lpstr>
      <vt:lpstr>Research Questions:</vt:lpstr>
      <vt:lpstr>Statistical Approach</vt:lpstr>
      <vt:lpstr>PowerPoint Presentation</vt:lpstr>
      <vt:lpstr>PowerPoint Presentation</vt:lpstr>
      <vt:lpstr>Diagnostic Plots - Length</vt:lpstr>
      <vt:lpstr>Diagnostic Plots – Body Weight</vt:lpstr>
      <vt:lpstr>The multivariate linear model - morphology</vt:lpstr>
      <vt:lpstr>Effect Plots – Body Length and Mass</vt:lpstr>
      <vt:lpstr>Effect Plots – Fin Measures</vt:lpstr>
      <vt:lpstr>Issues – Yolk Size</vt:lpstr>
      <vt:lpstr>Next Steps: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Larval Lake Whitefish (Coregonus clupeaformis) Morphology: ____  </dc:title>
  <dc:creator>Adam Harman</dc:creator>
  <cp:lastModifiedBy>Mara McHaffie</cp:lastModifiedBy>
  <cp:revision>53</cp:revision>
  <dcterms:created xsi:type="dcterms:W3CDTF">2019-04-04T19:30:31Z</dcterms:created>
  <dcterms:modified xsi:type="dcterms:W3CDTF">2019-04-08T01:56:21Z</dcterms:modified>
</cp:coreProperties>
</file>