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5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05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2916-1F1D-4249-A2F8-6DE776FE985C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8E91-DBFD-4779-8666-18F2F8DB7E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2916-1F1D-4249-A2F8-6DE776FE985C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8E91-DBFD-4779-8666-18F2F8DB7E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2916-1F1D-4249-A2F8-6DE776FE985C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8E91-DBFD-4779-8666-18F2F8DB7E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2916-1F1D-4249-A2F8-6DE776FE985C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8E91-DBFD-4779-8666-18F2F8DB7E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2916-1F1D-4249-A2F8-6DE776FE985C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8E91-DBFD-4779-8666-18F2F8DB7E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2916-1F1D-4249-A2F8-6DE776FE985C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8E91-DBFD-4779-8666-18F2F8DB7E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2916-1F1D-4249-A2F8-6DE776FE985C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8E91-DBFD-4779-8666-18F2F8DB7E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2916-1F1D-4249-A2F8-6DE776FE985C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8E91-DBFD-4779-8666-18F2F8DB7E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2916-1F1D-4249-A2F8-6DE776FE985C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8E91-DBFD-4779-8666-18F2F8DB7E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2916-1F1D-4249-A2F8-6DE776FE985C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8E91-DBFD-4779-8666-18F2F8DB7E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2916-1F1D-4249-A2F8-6DE776FE985C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8E91-DBFD-4779-8666-18F2F8DB7E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F2916-1F1D-4249-A2F8-6DE776FE985C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58E91-DBFD-4779-8666-18F2F8DB7E3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GallTube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YouTube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b="5166"/>
          <a:stretch>
            <a:fillRect/>
          </a:stretch>
        </p:blipFill>
        <p:spPr bwMode="auto">
          <a:xfrm>
            <a:off x="-1" y="1345095"/>
            <a:ext cx="9144001" cy="490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MyThread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9153918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in Gallaudet want the sharing video website?</a:t>
            </a:r>
          </a:p>
          <a:p>
            <a:r>
              <a:rPr lang="en-US" dirty="0" smtClean="0"/>
              <a:t>People in Gallaudet want the “information” Gallaudet contain videos?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Intended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Anyone in Gallaudet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37</Words>
  <Application>Microsoft Office PowerPoint</Application>
  <PresentationFormat>On-screen Show (4:3)</PresentationFormat>
  <Paragraphs>14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GallTube</vt:lpstr>
      <vt:lpstr>YouTube</vt:lpstr>
      <vt:lpstr>MyThread</vt:lpstr>
      <vt:lpstr>Question?</vt:lpstr>
      <vt:lpstr>Intended Users</vt:lpstr>
      <vt:lpstr>Data</vt:lpstr>
      <vt:lpstr>Process</vt:lpstr>
      <vt:lpstr>Hardware</vt:lpstr>
      <vt:lpstr>Software</vt:lpstr>
      <vt:lpstr>Feature</vt:lpstr>
    </vt:vector>
  </TitlesOfParts>
  <Company>AJR Motorsports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GallTube</dc:title>
  <dc:creator>Aharon J. Riolo</dc:creator>
  <cp:lastModifiedBy>Aharon J. Riolo</cp:lastModifiedBy>
  <cp:revision>3</cp:revision>
  <dcterms:created xsi:type="dcterms:W3CDTF">2015-09-03T18:56:46Z</dcterms:created>
  <dcterms:modified xsi:type="dcterms:W3CDTF">2015-09-03T19:17:07Z</dcterms:modified>
</cp:coreProperties>
</file>