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62" r:id="rId5"/>
    <p:sldId id="263" r:id="rId6"/>
    <p:sldId id="264" r:id="rId7"/>
    <p:sldId id="265" r:id="rId8"/>
    <p:sldId id="266" r:id="rId9"/>
    <p:sldId id="272" r:id="rId10"/>
    <p:sldId id="267" r:id="rId11"/>
    <p:sldId id="268" r:id="rId12"/>
    <p:sldId id="269" r:id="rId13"/>
    <p:sldId id="273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54815-6871-493E-A725-04963EDAB021}" v="2" dt="2020-10-09T15:58:18.893"/>
    <p1510:client id="{F14678AA-9F5D-9224-2263-23570508A2A3}" v="2" dt="2020-10-09T20:26:34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48AA6-E5B9-4D87-9055-0F8EBB5299C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8284B-4BDC-4305-9F68-80AC076C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0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8284B-4BDC-4305-9F68-80AC076CF9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3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8284B-4BDC-4305-9F68-80AC076CF9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9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Turning on/off bastion</a:t>
            </a:r>
          </a:p>
          <a:p>
            <a:r>
              <a:rPr lang="en-US"/>
              <a:t>Isolation of the instance </a:t>
            </a:r>
            <a:r>
              <a:rPr lang="en-US" err="1"/>
              <a:t>ootb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8284B-4BDC-4305-9F68-80AC076CF9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20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 command to see the deployment logs colony.sh logs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8284B-4BDC-4305-9F68-80AC076CF9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77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“Always down” architecture/contract.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8284B-4BDC-4305-9F68-80AC076CF9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1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7F9B-89B8-4402-A80B-224C3A353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4B507-4E65-4FDD-A18C-4D06779AF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A45EA-A2DB-4577-9F76-CF899FFE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18D2-56AA-4E83-B4BA-8D900E8F87E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26783-42F3-4DA6-AC29-D6637A97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D97A0-AF6A-466E-AD38-1B4FDE34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F194-FFFA-4F62-88A0-2A8709905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0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A401-6F31-4620-82C3-F09EC67B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56E90-7474-402D-BBD1-933DD30C9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41B26-C1C1-4C0C-8A8B-095A06C0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18D2-56AA-4E83-B4BA-8D900E8F87E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BEAC1-6E62-498F-98ED-FD3B4264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1D204-CDEE-4EFC-8FBA-D08B6F47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F194-FFFA-4F62-88A0-2A8709905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0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FF4B6-7A0B-4B61-BFA5-FB9F704E8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CE639-551A-4D36-8596-71DB47910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CA215-9634-46ED-BB01-047A5C02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18D2-56AA-4E83-B4BA-8D900E8F87E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19023-AB73-468E-B044-6B3CC5C8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65B71-2D6E-4D34-A449-CABF1B16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F194-FFFA-4F62-88A0-2A8709905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DB34-286D-4117-97CA-E31D4514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6B603-8698-4A3F-9A5C-E5F65E8F6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67564-29C5-45BE-853E-9E999E5D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18D2-56AA-4E83-B4BA-8D900E8F87E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71061-1522-4E67-936F-3895B526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0C236-0416-45FA-A305-F2B04F33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F194-FFFA-4F62-88A0-2A8709905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5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C63F-E22D-4826-AF6A-43E5C78B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F714E-7F96-4D46-8984-52DEF6871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AD0F7-4066-486A-AEC9-FD1B6CD6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18D2-56AA-4E83-B4BA-8D900E8F87E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E2576-BD67-4777-9922-433696AA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326FF-B456-4D17-A863-2929D1A1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F194-FFFA-4F62-88A0-2A8709905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9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2882-172F-42CC-900D-D5F87F7A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3E81-F7CC-4401-9580-092159A9C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76F5D-5965-4488-A930-F263DE43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C587C-A4B4-4577-A5E7-2C53A420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18D2-56AA-4E83-B4BA-8D900E8F87E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C365F-13E3-4A9C-BC2E-64BE7801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0906A-BBD6-45C6-930A-F94A8D01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F194-FFFA-4F62-88A0-2A8709905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9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03EB-5EA1-4FD1-878E-78A9B04A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CFC69-E257-4316-9A9D-E0E81A175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DC9DF-3441-4EF8-B766-6FBD3B339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F2B37-C06B-4CA4-A25B-69434E455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E3A20-01C7-49B1-922C-A5D72806E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0D530-FFD6-4BA0-AE49-B6469BC3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18D2-56AA-4E83-B4BA-8D900E8F87E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093EF-3341-4643-8E62-43CDB178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EBCC9F-3EED-46CE-8466-BBEF9504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F194-FFFA-4F62-88A0-2A8709905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9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B03A-7FC3-41FD-B1CE-DBCC337B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C190E-E412-415C-B85A-19EA8459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18D2-56AA-4E83-B4BA-8D900E8F87E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3B00A-69C9-4087-8F12-1279C901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27C20-CE80-4578-9793-F22EBCE7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F194-FFFA-4F62-88A0-2A8709905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7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9DA79-0D4A-4DAF-8792-14C7A901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18D2-56AA-4E83-B4BA-8D900E8F87E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E6371-86B5-4AFC-9CE6-33242872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EEB26-8A2C-4EB1-8B56-D6A0F2DF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F194-FFFA-4F62-88A0-2A8709905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7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C8F9-5306-43A5-8970-2A1DA699F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E7707-FD3A-4A2C-AE94-DD1A66D88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F33D8-C660-473F-8EA6-3C2107A31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3BDD5-71D8-4F43-9F00-DD3739FD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18D2-56AA-4E83-B4BA-8D900E8F87E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CFF42-5C59-4647-9F0A-5E5B72A7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26CB6-A068-4A42-879F-74F6FE29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F194-FFFA-4F62-88A0-2A8709905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9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FB37-4910-4A05-8277-D90D506D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7D016-012E-4EF4-A0A9-E9B6D2C35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63993-CDA5-4F23-8281-EA2E6EB8F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EE1A5-AE15-46EC-A4EC-7DBAA46C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18D2-56AA-4E83-B4BA-8D900E8F87E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3E46A-8E4F-42A7-82A7-DCC79B38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EAE9D-7D0D-4400-BE79-DBE786CA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F194-FFFA-4F62-88A0-2A8709905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7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F3D0B-18FA-4FD3-BA21-9E1246EE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1FEFF-F687-4F9B-B1FC-14F1F2E59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02887-F9F9-4B38-9CE0-CB81FD732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18D2-56AA-4E83-B4BA-8D900E8F87E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4E9A6-8832-4499-8639-E069A6409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9102A-26F0-47E7-AD17-CFA52642E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7F194-FFFA-4F62-88A0-2A8709905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CC5C-2DE1-4684-ABBE-25BAF277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406-E198-47B2-B2CA-5E946F26C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You are a developer and need to test the latest version of your code. You are going to a deploy sandbox using the promotion manager blueprint.</a:t>
            </a:r>
          </a:p>
        </p:txBody>
      </p:sp>
    </p:spTree>
    <p:extLst>
      <p:ext uri="{BB962C8B-B14F-4D97-AF65-F5344CB8AC3E}">
        <p14:creationId xmlns:p14="http://schemas.microsoft.com/office/powerpoint/2010/main" val="3982968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F266-ECDB-4AF8-992F-EA3AFF38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VM host console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E174CC-E41B-4FA4-BF47-DB9EE24E8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99066"/>
            <a:ext cx="10515600" cy="30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4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D45B-2D68-4875-A657-D64F8DE0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check out the logs: run colony.sh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9FA13-2CB7-44D0-8268-70D0CBC31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26446-57F3-4DC9-85F2-75BE9F2C3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0406"/>
            <a:ext cx="9951720" cy="522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EDDC-DEB6-4AF6-8F7A-7EBFC186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Automated Decommissioning vs. extend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0F28-01FC-43B5-9369-E2FF26BDD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Before the sandbox expires extend the default time from 2 </a:t>
            </a:r>
            <a:r>
              <a:rPr lang="en-US" err="1"/>
              <a:t>hrs</a:t>
            </a:r>
            <a:r>
              <a:rPr lang="en-US"/>
              <a:t> to 3hrs.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By default, it will be automatically decommissioned once the specified time has expired, or you can end the sandbox from the 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04C9D-7FAE-4895-98A4-28103BF13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5" y="2259712"/>
            <a:ext cx="3479977" cy="2031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F1F870-0439-4D2D-831C-73B8A0854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4008" y="5071142"/>
            <a:ext cx="12192000" cy="163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1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8AF4-EBB4-4230-82E0-0A7BF2E9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Launch a new sandbox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E27634-23DD-4D0C-9522-BC8F7DF0D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D03F10-C729-4729-8DFC-C88E38AF7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1781779"/>
            <a:ext cx="12002582" cy="307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5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F53CE9-5334-404E-8494-9202BD93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the dev blueprint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662DBD-335E-4F7C-BA0F-A7D0E1F6A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" y="1825625"/>
            <a:ext cx="12192000" cy="403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0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37A2-E371-4C4F-BCCA-25A64060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Fill in parameters and 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5EEAD-923F-4CE6-88B9-07608A831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37E8D-D4A1-460A-B6A8-EB1F448B5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32" y="1690688"/>
            <a:ext cx="8567152" cy="4839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AB40C3-2A9A-4130-9394-23DBF3E7267E}"/>
              </a:ext>
            </a:extLst>
          </p:cNvPr>
          <p:cNvSpPr txBox="1"/>
          <p:nvPr/>
        </p:nvSpPr>
        <p:spPr>
          <a:xfrm>
            <a:off x="9241277" y="3816627"/>
            <a:ext cx="2587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Provide a name for your sandbox. Update release number and build number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A68E75-4D17-469C-B7A1-DE6FA43C4A9D}"/>
              </a:ext>
            </a:extLst>
          </p:cNvPr>
          <p:cNvCxnSpPr/>
          <p:nvPr/>
        </p:nvCxnSpPr>
        <p:spPr>
          <a:xfrm flipH="1" flipV="1">
            <a:off x="2587557" y="3356043"/>
            <a:ext cx="6653720" cy="92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F289F3-1E58-459D-A38F-3B79568D2BC5}"/>
              </a:ext>
            </a:extLst>
          </p:cNvPr>
          <p:cNvCxnSpPr>
            <a:cxnSpLocks/>
          </p:cNvCxnSpPr>
          <p:nvPr/>
        </p:nvCxnSpPr>
        <p:spPr>
          <a:xfrm flipH="1">
            <a:off x="2587557" y="4280170"/>
            <a:ext cx="6653720" cy="736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5439A5-46E4-427D-89F6-621C0283808D}"/>
              </a:ext>
            </a:extLst>
          </p:cNvPr>
          <p:cNvCxnSpPr>
            <a:cxnSpLocks/>
          </p:cNvCxnSpPr>
          <p:nvPr/>
        </p:nvCxnSpPr>
        <p:spPr>
          <a:xfrm flipH="1">
            <a:off x="4690872" y="4280170"/>
            <a:ext cx="4450213" cy="736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8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046C-AA1A-4253-953B-4A283A4A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Launch sandbox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4BBCB1-FAD4-48D4-B750-FF6BEB12B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91" y="1327198"/>
            <a:ext cx="9681418" cy="546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8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3E56-324C-4C8B-A206-9A8AD4B5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the sandbox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754F5-65E3-4BF4-8A94-4DAABEE86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16" y="1446602"/>
            <a:ext cx="11707368" cy="531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5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A436-818E-4EA5-A8B2-39F9CC97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promotion manager with quick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56143-79F9-4DB0-9705-A906391F6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210E0-C12F-4013-84F4-B1C0B8301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1053"/>
            <a:ext cx="9526621" cy="499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9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A455-1944-49E2-AFC5-B731FD99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CE282-0F3D-4047-AED2-443CE71D9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D5290-D2E5-42BF-AA01-7537413896F8}"/>
              </a:ext>
            </a:extLst>
          </p:cNvPr>
          <p:cNvSpPr txBox="1"/>
          <p:nvPr/>
        </p:nvSpPr>
        <p:spPr>
          <a:xfrm>
            <a:off x="3964432" y="1321356"/>
            <a:ext cx="273405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Gourmet Inc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9D428D-4D47-4AC2-BEC1-68F6AC7C5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57" y="365125"/>
            <a:ext cx="10175859" cy="598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8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A97A-30BC-407D-9E5B-CB0E4FF6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Troubleshoot instances: turn on bastion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FD85B-88DF-44C5-8996-E56645D07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1B901-22FC-472B-A6D8-8E848DE66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38" y="1463851"/>
            <a:ext cx="10723123" cy="471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7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4A267C54BBDE4591BFC871BF262AE6" ma:contentTypeVersion="12" ma:contentTypeDescription="Create a new document." ma:contentTypeScope="" ma:versionID="783446b06fdb850b03d844266f8a7bac">
  <xsd:schema xmlns:xsd="http://www.w3.org/2001/XMLSchema" xmlns:xs="http://www.w3.org/2001/XMLSchema" xmlns:p="http://schemas.microsoft.com/office/2006/metadata/properties" xmlns:ns3="cfd9d78c-8c6c-4bc2-a5bc-e272277e356b" xmlns:ns4="916ea1ef-4228-4b32-a989-6a849167da55" targetNamespace="http://schemas.microsoft.com/office/2006/metadata/properties" ma:root="true" ma:fieldsID="5ac35eda7b40ab06586e1c9e6a1b2851" ns3:_="" ns4:_="">
    <xsd:import namespace="cfd9d78c-8c6c-4bc2-a5bc-e272277e356b"/>
    <xsd:import namespace="916ea1ef-4228-4b32-a989-6a849167da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d9d78c-8c6c-4bc2-a5bc-e272277e35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ea1ef-4228-4b32-a989-6a849167da5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4D69DC-769F-45EE-A6C5-19028E943251}">
  <ds:schemaRefs>
    <ds:schemaRef ds:uri="916ea1ef-4228-4b32-a989-6a849167da55"/>
    <ds:schemaRef ds:uri="cfd9d78c-8c6c-4bc2-a5bc-e272277e356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5785265-9444-46CC-9304-CFC4918DB6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41C60-D7CE-42AF-9F5C-5666267E1D6A}">
  <ds:schemaRefs>
    <ds:schemaRef ds:uri="916ea1ef-4228-4b32-a989-6a849167da55"/>
    <ds:schemaRef ds:uri="cfd9d78c-8c6c-4bc2-a5bc-e272277e356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Module 2:</vt:lpstr>
      <vt:lpstr>Launch a new sandbox</vt:lpstr>
      <vt:lpstr>Select the dev blueprint</vt:lpstr>
      <vt:lpstr>Fill in parameters and duration</vt:lpstr>
      <vt:lpstr>Launch sandbox</vt:lpstr>
      <vt:lpstr>Open the sandbox</vt:lpstr>
      <vt:lpstr>Access promotion manager with quick link</vt:lpstr>
      <vt:lpstr>PowerPoint Presentation</vt:lpstr>
      <vt:lpstr>Troubleshoot instances: turn on bastion</vt:lpstr>
      <vt:lpstr>Access VM host console</vt:lpstr>
      <vt:lpstr>check out the logs: run colony.sh logs</vt:lpstr>
      <vt:lpstr>Automated Decommissioning vs. extend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Pascal Joly</dc:creator>
  <cp:revision>2</cp:revision>
  <dcterms:created xsi:type="dcterms:W3CDTF">2020-09-10T23:29:05Z</dcterms:created>
  <dcterms:modified xsi:type="dcterms:W3CDTF">2020-10-16T08:38:08Z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0x010100FA4A267C54BBDE4591BFC871BF262AE6</vt:lpwstr>
  </property>
</Properties>
</file>