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0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72" r:id="rId22"/>
    <p:sldId id="993" r:id="rId23"/>
    <p:sldId id="975" r:id="rId24"/>
    <p:sldId id="997" r:id="rId25"/>
    <p:sldId id="989" r:id="rId26"/>
    <p:sldId id="998" r:id="rId27"/>
    <p:sldId id="980" r:id="rId28"/>
    <p:sldId id="9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56" d="100"/>
          <a:sy n="156" d="100"/>
        </p:scale>
        <p:origin x="1592" y="176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/>
              <a:t>Dap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07-seedfetcher.yml – defines an authn-k8s identity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# SEED-SERVICE ROOT POLICY</a:t>
            </a:r>
          </a:p>
          <a:p>
            <a:r>
              <a:rPr lang="en-US" sz="1050" dirty="0"/>
              <a:t>    # Create webservice and consumers role for the Seed Service</a:t>
            </a:r>
          </a:p>
          <a:p>
            <a:r>
              <a:rPr lang="en-US" sz="1050" dirty="0"/>
              <a:t>    # Note 4-space indentation – this is created “under” each authn-k8s policy</a:t>
            </a:r>
          </a:p>
          <a:p>
            <a:r>
              <a:rPr lang="en-US" sz="1050" dirty="0"/>
              <a:t>    # This policy must be bulk-loaded with other root policies.</a:t>
            </a:r>
          </a:p>
          <a:p>
            <a:r>
              <a:rPr lang="en-US" sz="1050" dirty="0"/>
              <a:t>    # Create one policy per authn-k8s webservice endpoint (one per cluster).</a:t>
            </a:r>
          </a:p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- !policy</a:t>
            </a:r>
          </a:p>
          <a:p>
            <a:r>
              <a:rPr lang="en-US" sz="1050" dirty="0"/>
              <a:t>      id: seed-generation</a:t>
            </a:r>
          </a:p>
          <a:p>
            <a:r>
              <a:rPr lang="en-US" sz="1050" dirty="0"/>
              <a:t>      body:</a:t>
            </a:r>
          </a:p>
          <a:p>
            <a:r>
              <a:rPr lang="en-US" sz="1050" dirty="0"/>
              <a:t>      - !webservice</a:t>
            </a:r>
          </a:p>
          <a:p>
            <a:endParaRPr lang="en-US" sz="1050" dirty="0"/>
          </a:p>
          <a:p>
            <a:r>
              <a:rPr lang="en-US" sz="1050" dirty="0"/>
              <a:t>      # Hosts that generate seeds become members of the</a:t>
            </a:r>
          </a:p>
          <a:p>
            <a:r>
              <a:rPr lang="en-US" sz="1050" dirty="0"/>
              <a:t>      # `consumers` group.</a:t>
            </a:r>
          </a:p>
          <a:p>
            <a:r>
              <a:rPr lang="en-US" sz="1050" dirty="0"/>
              <a:t>      - !group consumers</a:t>
            </a:r>
          </a:p>
          <a:p>
            <a:endParaRPr lang="en-US" sz="1050" dirty="0"/>
          </a:p>
          <a:p>
            <a:r>
              <a:rPr lang="en-US" sz="1050" dirty="0"/>
              <a:t>      # Authorize `consumers` to request seeds</a:t>
            </a:r>
          </a:p>
          <a:p>
            <a:r>
              <a:rPr lang="en-US" sz="1050" dirty="0"/>
              <a:t>      - !permit</a:t>
            </a:r>
          </a:p>
          <a:p>
            <a:r>
              <a:rPr lang="en-US" sz="1050" dirty="0"/>
              <a:t>        role: !group consumers</a:t>
            </a:r>
          </a:p>
          <a:p>
            <a:r>
              <a:rPr lang="en-US" sz="1050" dirty="0"/>
              <a:t>        privilege: [ "execute" ]</a:t>
            </a:r>
          </a:p>
          <a:p>
            <a:r>
              <a:rPr lang="en-US" sz="1050" dirty="0"/>
              <a:t>        resource: !webservice</a:t>
            </a:r>
          </a:p>
          <a:p>
            <a:endParaRPr lang="en-US" sz="1050" dirty="0"/>
          </a:p>
          <a:p>
            <a:r>
              <a:rPr lang="en-US" sz="1050" dirty="0"/>
              <a:t>  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07-seedfetcher.yml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SEEDFETCHER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dap-authn-service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dap-authn-service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lab/dap-authn-service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# =================================================</a:t>
            </a:r>
          </a:p>
          <a:p>
            <a:r>
              <a:rPr lang="en-US" sz="1050" dirty="0"/>
              <a:t># PCF SERVICE BROKER ROOT POLICY</a:t>
            </a:r>
          </a:p>
          <a:p>
            <a:r>
              <a:rPr lang="en-US" sz="1050" dirty="0"/>
              <a:t># Create host &amp; permissions for PCF service broker</a:t>
            </a:r>
          </a:p>
          <a:p>
            <a:r>
              <a:rPr lang="en-US" sz="1050" dirty="0"/>
              <a:t># Note no indentation – this is created “under” the root policy</a:t>
            </a:r>
          </a:p>
          <a:p>
            <a:r>
              <a:rPr lang="en-US" sz="1050" dirty="0"/>
              <a:t># This policy must be bulk-loaded with other root policies.</a:t>
            </a:r>
          </a:p>
          <a:p>
            <a:r>
              <a:rPr lang="en-US" sz="1050" dirty="0"/>
              <a:t># Create one policy per PCF service broker.</a:t>
            </a:r>
          </a:p>
          <a:p>
            <a:r>
              <a:rPr lang="en-US" sz="1050" dirty="0"/>
              <a:t># =================================================</a:t>
            </a:r>
          </a:p>
          <a:p>
            <a:endParaRPr lang="en-US" sz="1050" dirty="0"/>
          </a:p>
          <a:p>
            <a:r>
              <a:rPr lang="en-US" sz="1050" dirty="0"/>
              <a:t>- !host</a:t>
            </a:r>
          </a:p>
          <a:p>
            <a:r>
              <a:rPr lang="en-US" sz="1050" dirty="0"/>
              <a:t>  id: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r>
              <a:rPr lang="en-US" sz="1050" dirty="0"/>
              <a:t>  annotations:</a:t>
            </a:r>
          </a:p>
          <a:p>
            <a:r>
              <a:rPr lang="en-US" sz="1050" dirty="0"/>
              <a:t>    platform: </a:t>
            </a:r>
            <a:r>
              <a:rPr lang="en-US" sz="1050" dirty="0" err="1"/>
              <a:t>pivotalcloudfoundry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# Allow host read access to its own resource, to read annotations</a:t>
            </a:r>
          </a:p>
          <a:p>
            <a:r>
              <a:rPr lang="en-US" sz="1050" dirty="0"/>
              <a:t>- !permit</a:t>
            </a:r>
          </a:p>
          <a:p>
            <a:r>
              <a:rPr lang="en-US" sz="1050" dirty="0"/>
              <a:t>  role: !host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r>
              <a:rPr lang="en-US" sz="1050" dirty="0"/>
              <a:t>  privilege: read</a:t>
            </a:r>
          </a:p>
          <a:p>
            <a:r>
              <a:rPr lang="en-US" sz="1050" dirty="0"/>
              <a:t>  resource: !host </a:t>
            </a:r>
            <a:r>
              <a:rPr lang="en-US" sz="1050" dirty="0" err="1"/>
              <a:t>pcf</a:t>
            </a:r>
            <a:r>
              <a:rPr lang="en-US" sz="1050" dirty="0"/>
              <a:t>-service-broker</a:t>
            </a:r>
          </a:p>
          <a:p>
            <a:endParaRPr lang="en-US" sz="1050" dirty="0"/>
          </a:p>
          <a:p>
            <a:r>
              <a:rPr lang="en-US" sz="1050" dirty="0"/>
              <a:t># Policy ID does not have to be </a:t>
            </a:r>
            <a:r>
              <a:rPr lang="en-US" sz="1050" dirty="0" err="1"/>
              <a:t>pcf</a:t>
            </a:r>
            <a:endParaRPr lang="en-US" sz="1050" dirty="0"/>
          </a:p>
          <a:p>
            <a:r>
              <a:rPr lang="en-US" sz="1050" dirty="0"/>
              <a:t>- !policy</a:t>
            </a:r>
          </a:p>
          <a:p>
            <a:r>
              <a:rPr lang="en-US" sz="1050" dirty="0"/>
              <a:t>  id: </a:t>
            </a:r>
            <a:r>
              <a:rPr lang="en-US" sz="1050" dirty="0" err="1"/>
              <a:t>pcf</a:t>
            </a:r>
            <a:endParaRPr lang="en-US" sz="1050" dirty="0"/>
          </a:p>
          <a:p>
            <a:r>
              <a:rPr lang="en-US" sz="1050" dirty="0"/>
              <a:t>  body:</a:t>
            </a:r>
          </a:p>
          <a:p>
            <a:endParaRPr lang="en-US" sz="1050" dirty="0"/>
          </a:p>
          <a:p>
            <a:r>
              <a:rPr lang="en-US" sz="1050" dirty="0"/>
              <a:t>    # Multiple VMware </a:t>
            </a:r>
            <a:r>
              <a:rPr lang="en-US" sz="1050" dirty="0" err="1"/>
              <a:t>Tanzu</a:t>
            </a:r>
            <a:r>
              <a:rPr lang="en-US" sz="1050" dirty="0"/>
              <a:t> Foundations may be identified</a:t>
            </a:r>
          </a:p>
          <a:p>
            <a:r>
              <a:rPr lang="en-US" sz="1050" dirty="0"/>
              <a:t>    # using a sub-policy branch, e.g. "production".</a:t>
            </a:r>
          </a:p>
          <a:p>
            <a:r>
              <a:rPr lang="en-US" sz="1050" dirty="0"/>
              <a:t>  - !policy</a:t>
            </a:r>
          </a:p>
          <a:p>
            <a:r>
              <a:rPr lang="en-US" sz="1050" dirty="0"/>
              <a:t>    id: production</a:t>
            </a:r>
          </a:p>
          <a:p>
            <a:endParaRPr lang="en-US" sz="1050" dirty="0"/>
          </a:p>
          <a:p>
            <a:r>
              <a:rPr lang="en-US" sz="1050" dirty="0"/>
              <a:t># END PCF SERVICE BROKER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DAP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/>
              <a:t>DAP policy structure is like a filesystem tree</a:t>
            </a:r>
          </a:p>
          <a:p>
            <a:pPr lvl="1"/>
            <a:r>
              <a:rPr lang="en-US" dirty="0"/>
              <a:t>A new DAP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DAP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DAP</a:t>
            </a:r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/consumers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9733</TotalTime>
  <Words>4357</Words>
  <Application>Microsoft Macintosh PowerPoint</Application>
  <PresentationFormat>Widescreen</PresentationFormat>
  <Paragraphs>656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Dap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Dap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07-seedfetcher.yml</vt:lpstr>
      <vt:lpstr>08-pcf-service-broker.yml</vt:lpstr>
      <vt:lpstr>09-Appteam1.yml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Dap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154</cp:revision>
  <dcterms:created xsi:type="dcterms:W3CDTF">2020-05-20T15:00:56Z</dcterms:created>
  <dcterms:modified xsi:type="dcterms:W3CDTF">2020-06-16T20:21:20Z</dcterms:modified>
</cp:coreProperties>
</file>