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9F568-6BEA-A042-95DC-E8F44CEFB265}" v="5" dt="2024-01-29T15:27:30.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4" d="100"/>
          <a:sy n="124"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ell" userId="802903df-3b46-40dc-a980-0d2c76ba8a65" providerId="ADAL" clId="{A349F568-6BEA-A042-95DC-E8F44CEFB265}"/>
    <pc:docChg chg="undo custSel addSld delSld modSld">
      <pc:chgData name="Andrew Bell" userId="802903df-3b46-40dc-a980-0d2c76ba8a65" providerId="ADAL" clId="{A349F568-6BEA-A042-95DC-E8F44CEFB265}" dt="2024-01-29T15:27:52.260" v="67" actId="2696"/>
      <pc:docMkLst>
        <pc:docMk/>
      </pc:docMkLst>
      <pc:sldChg chg="modSp mod">
        <pc:chgData name="Andrew Bell" userId="802903df-3b46-40dc-a980-0d2c76ba8a65" providerId="ADAL" clId="{A349F568-6BEA-A042-95DC-E8F44CEFB265}" dt="2024-01-29T15:25:58.933" v="17" actId="403"/>
        <pc:sldMkLst>
          <pc:docMk/>
          <pc:sldMk cId="2602790377" sldId="256"/>
        </pc:sldMkLst>
        <pc:spChg chg="mod">
          <ac:chgData name="Andrew Bell" userId="802903df-3b46-40dc-a980-0d2c76ba8a65" providerId="ADAL" clId="{A349F568-6BEA-A042-95DC-E8F44CEFB265}" dt="2024-01-29T15:25:58.933" v="17" actId="403"/>
          <ac:spMkLst>
            <pc:docMk/>
            <pc:sldMk cId="2602790377" sldId="256"/>
            <ac:spMk id="2" creationId="{D3891136-5B25-11B3-9CEE-961DADFA8092}"/>
          </ac:spMkLst>
        </pc:spChg>
      </pc:sldChg>
      <pc:sldChg chg="del">
        <pc:chgData name="Andrew Bell" userId="802903df-3b46-40dc-a980-0d2c76ba8a65" providerId="ADAL" clId="{A349F568-6BEA-A042-95DC-E8F44CEFB265}" dt="2024-01-29T15:27:03.573" v="43" actId="2696"/>
        <pc:sldMkLst>
          <pc:docMk/>
          <pc:sldMk cId="3060605330" sldId="259"/>
        </pc:sldMkLst>
      </pc:sldChg>
      <pc:sldChg chg="modSp mod">
        <pc:chgData name="Andrew Bell" userId="802903df-3b46-40dc-a980-0d2c76ba8a65" providerId="ADAL" clId="{A349F568-6BEA-A042-95DC-E8F44CEFB265}" dt="2024-01-29T15:25:53.457" v="13" actId="403"/>
        <pc:sldMkLst>
          <pc:docMk/>
          <pc:sldMk cId="3560415918" sldId="260"/>
        </pc:sldMkLst>
        <pc:spChg chg="mod">
          <ac:chgData name="Andrew Bell" userId="802903df-3b46-40dc-a980-0d2c76ba8a65" providerId="ADAL" clId="{A349F568-6BEA-A042-95DC-E8F44CEFB265}" dt="2024-01-29T15:25:53.457" v="13" actId="403"/>
          <ac:spMkLst>
            <pc:docMk/>
            <pc:sldMk cId="3560415918" sldId="260"/>
            <ac:spMk id="2" creationId="{D3891136-5B25-11B3-9CEE-961DADFA8092}"/>
          </ac:spMkLst>
        </pc:spChg>
      </pc:sldChg>
      <pc:sldChg chg="del">
        <pc:chgData name="Andrew Bell" userId="802903df-3b46-40dc-a980-0d2c76ba8a65" providerId="ADAL" clId="{A349F568-6BEA-A042-95DC-E8F44CEFB265}" dt="2024-01-29T15:27:04.511" v="44" actId="2696"/>
        <pc:sldMkLst>
          <pc:docMk/>
          <pc:sldMk cId="1738265411" sldId="261"/>
        </pc:sldMkLst>
      </pc:sldChg>
      <pc:sldChg chg="addSp delSp modSp mod">
        <pc:chgData name="Andrew Bell" userId="802903df-3b46-40dc-a980-0d2c76ba8a65" providerId="ADAL" clId="{A349F568-6BEA-A042-95DC-E8F44CEFB265}" dt="2024-01-29T15:27:01.606" v="42" actId="207"/>
        <pc:sldMkLst>
          <pc:docMk/>
          <pc:sldMk cId="1806599520" sldId="262"/>
        </pc:sldMkLst>
        <pc:spChg chg="mod">
          <ac:chgData name="Andrew Bell" userId="802903df-3b46-40dc-a980-0d2c76ba8a65" providerId="ADAL" clId="{A349F568-6BEA-A042-95DC-E8F44CEFB265}" dt="2024-01-29T15:26:36.992" v="34" actId="404"/>
          <ac:spMkLst>
            <pc:docMk/>
            <pc:sldMk cId="1806599520" sldId="262"/>
            <ac:spMk id="2" creationId="{D3891136-5B25-11B3-9CEE-961DADFA8092}"/>
          </ac:spMkLst>
        </pc:spChg>
        <pc:spChg chg="add mod">
          <ac:chgData name="Andrew Bell" userId="802903df-3b46-40dc-a980-0d2c76ba8a65" providerId="ADAL" clId="{A349F568-6BEA-A042-95DC-E8F44CEFB265}" dt="2024-01-29T15:27:01.606" v="42" actId="207"/>
          <ac:spMkLst>
            <pc:docMk/>
            <pc:sldMk cId="1806599520" sldId="262"/>
            <ac:spMk id="4" creationId="{323525F1-306A-1995-D4BA-E57A7D8689D4}"/>
          </ac:spMkLst>
        </pc:spChg>
        <pc:picChg chg="add mod">
          <ac:chgData name="Andrew Bell" userId="802903df-3b46-40dc-a980-0d2c76ba8a65" providerId="ADAL" clId="{A349F568-6BEA-A042-95DC-E8F44CEFB265}" dt="2024-01-29T15:26:58.584" v="41" actId="1076"/>
          <ac:picMkLst>
            <pc:docMk/>
            <pc:sldMk cId="1806599520" sldId="262"/>
            <ac:picMk id="3" creationId="{4767204E-377E-D014-EB54-699BFAF35752}"/>
          </ac:picMkLst>
        </pc:picChg>
        <pc:picChg chg="add del mod">
          <ac:chgData name="Andrew Bell" userId="802903df-3b46-40dc-a980-0d2c76ba8a65" providerId="ADAL" clId="{A349F568-6BEA-A042-95DC-E8F44CEFB265}" dt="2024-01-29T15:26:56.944" v="40" actId="478"/>
          <ac:picMkLst>
            <pc:docMk/>
            <pc:sldMk cId="1806599520" sldId="262"/>
            <ac:picMk id="5" creationId="{1B1CF3E3-A757-2310-5828-ACB78A81387D}"/>
          </ac:picMkLst>
        </pc:picChg>
      </pc:sldChg>
      <pc:sldChg chg="new del">
        <pc:chgData name="Andrew Bell" userId="802903df-3b46-40dc-a980-0d2c76ba8a65" providerId="ADAL" clId="{A349F568-6BEA-A042-95DC-E8F44CEFB265}" dt="2024-01-29T15:27:14.392" v="46" actId="680"/>
        <pc:sldMkLst>
          <pc:docMk/>
          <pc:sldMk cId="34559109" sldId="263"/>
        </pc:sldMkLst>
      </pc:sldChg>
      <pc:sldChg chg="add del setBg">
        <pc:chgData name="Andrew Bell" userId="802903df-3b46-40dc-a980-0d2c76ba8a65" providerId="ADAL" clId="{A349F568-6BEA-A042-95DC-E8F44CEFB265}" dt="2024-01-29T15:27:52.260" v="67" actId="2696"/>
        <pc:sldMkLst>
          <pc:docMk/>
          <pc:sldMk cId="2448882643" sldId="263"/>
        </pc:sldMkLst>
      </pc:sldChg>
      <pc:sldChg chg="modSp add mod">
        <pc:chgData name="Andrew Bell" userId="802903df-3b46-40dc-a980-0d2c76ba8a65" providerId="ADAL" clId="{A349F568-6BEA-A042-95DC-E8F44CEFB265}" dt="2024-01-29T15:27:50.216" v="66" actId="20577"/>
        <pc:sldMkLst>
          <pc:docMk/>
          <pc:sldMk cId="428430286" sldId="264"/>
        </pc:sldMkLst>
        <pc:spChg chg="mod">
          <ac:chgData name="Andrew Bell" userId="802903df-3b46-40dc-a980-0d2c76ba8a65" providerId="ADAL" clId="{A349F568-6BEA-A042-95DC-E8F44CEFB265}" dt="2024-01-29T15:27:50.216" v="66" actId="20577"/>
          <ac:spMkLst>
            <pc:docMk/>
            <pc:sldMk cId="428430286" sldId="264"/>
            <ac:spMk id="2" creationId="{0C931F9E-0A0F-C0AB-D718-6895727181FA}"/>
          </ac:spMkLst>
        </pc:spChg>
      </pc:sldChg>
    </pc:docChg>
  </pc:docChgLst>
  <pc:docChgLst>
    <pc:chgData name="Andrew Bell" userId="802903df-3b46-40dc-a980-0d2c76ba8a65" providerId="ADAL" clId="{A93EF633-5598-42DE-BD17-C85E7DFF0EDA}"/>
    <pc:docChg chg="undo custSel addSld delSld modSld">
      <pc:chgData name="Andrew Bell" userId="802903df-3b46-40dc-a980-0d2c76ba8a65" providerId="ADAL" clId="{A93EF633-5598-42DE-BD17-C85E7DFF0EDA}" dt="2024-01-24T14:19:21.604" v="57" actId="20577"/>
      <pc:docMkLst>
        <pc:docMk/>
      </pc:docMkLst>
      <pc:sldChg chg="modSp mod setBg">
        <pc:chgData name="Andrew Bell" userId="802903df-3b46-40dc-a980-0d2c76ba8a65" providerId="ADAL" clId="{A93EF633-5598-42DE-BD17-C85E7DFF0EDA}" dt="2024-01-24T14:18:16.609" v="13"/>
        <pc:sldMkLst>
          <pc:docMk/>
          <pc:sldMk cId="2602790377" sldId="256"/>
        </pc:sldMkLst>
        <pc:spChg chg="mod">
          <ac:chgData name="Andrew Bell" userId="802903df-3b46-40dc-a980-0d2c76ba8a65" providerId="ADAL" clId="{A93EF633-5598-42DE-BD17-C85E7DFF0EDA}" dt="2024-01-24T14:18:16.609" v="13"/>
          <ac:spMkLst>
            <pc:docMk/>
            <pc:sldMk cId="2602790377" sldId="256"/>
            <ac:spMk id="2" creationId="{D3891136-5B25-11B3-9CEE-961DADFA8092}"/>
          </ac:spMkLst>
        </pc:spChg>
      </pc:sldChg>
      <pc:sldChg chg="add del setBg">
        <pc:chgData name="Andrew Bell" userId="802903df-3b46-40dc-a980-0d2c76ba8a65" providerId="ADAL" clId="{A93EF633-5598-42DE-BD17-C85E7DFF0EDA}" dt="2024-01-24T14:18:33.309" v="18" actId="47"/>
        <pc:sldMkLst>
          <pc:docMk/>
          <pc:sldMk cId="2612711869" sldId="257"/>
        </pc:sldMkLst>
      </pc:sldChg>
      <pc:sldChg chg="add del setBg">
        <pc:chgData name="Andrew Bell" userId="802903df-3b46-40dc-a980-0d2c76ba8a65" providerId="ADAL" clId="{A93EF633-5598-42DE-BD17-C85E7DFF0EDA}" dt="2024-01-24T14:18:32.519" v="17" actId="47"/>
        <pc:sldMkLst>
          <pc:docMk/>
          <pc:sldMk cId="1632934411" sldId="258"/>
        </pc:sldMkLst>
      </pc:sldChg>
      <pc:sldChg chg="modSp add mod">
        <pc:chgData name="Andrew Bell" userId="802903df-3b46-40dc-a980-0d2c76ba8a65" providerId="ADAL" clId="{A93EF633-5598-42DE-BD17-C85E7DFF0EDA}" dt="2024-01-24T14:19:01.527" v="49" actId="20577"/>
        <pc:sldMkLst>
          <pc:docMk/>
          <pc:sldMk cId="3060605330" sldId="259"/>
        </pc:sldMkLst>
        <pc:spChg chg="mod">
          <ac:chgData name="Andrew Bell" userId="802903df-3b46-40dc-a980-0d2c76ba8a65" providerId="ADAL" clId="{A93EF633-5598-42DE-BD17-C85E7DFF0EDA}" dt="2024-01-24T14:19:01.527" v="49" actId="20577"/>
          <ac:spMkLst>
            <pc:docMk/>
            <pc:sldMk cId="3060605330" sldId="259"/>
            <ac:spMk id="2" creationId="{D3891136-5B25-11B3-9CEE-961DADFA8092}"/>
          </ac:spMkLst>
        </pc:spChg>
      </pc:sldChg>
      <pc:sldChg chg="modSp add mod">
        <pc:chgData name="Andrew Bell" userId="802903df-3b46-40dc-a980-0d2c76ba8a65" providerId="ADAL" clId="{A93EF633-5598-42DE-BD17-C85E7DFF0EDA}" dt="2024-01-24T14:19:15.651" v="54" actId="6549"/>
        <pc:sldMkLst>
          <pc:docMk/>
          <pc:sldMk cId="3560415918" sldId="260"/>
        </pc:sldMkLst>
        <pc:spChg chg="mod">
          <ac:chgData name="Andrew Bell" userId="802903df-3b46-40dc-a980-0d2c76ba8a65" providerId="ADAL" clId="{A93EF633-5598-42DE-BD17-C85E7DFF0EDA}" dt="2024-01-24T14:19:15.651" v="54" actId="6549"/>
          <ac:spMkLst>
            <pc:docMk/>
            <pc:sldMk cId="3560415918" sldId="260"/>
            <ac:spMk id="2" creationId="{D3891136-5B25-11B3-9CEE-961DADFA8092}"/>
          </ac:spMkLst>
        </pc:spChg>
      </pc:sldChg>
      <pc:sldChg chg="modSp add mod">
        <pc:chgData name="Andrew Bell" userId="802903df-3b46-40dc-a980-0d2c76ba8a65" providerId="ADAL" clId="{A93EF633-5598-42DE-BD17-C85E7DFF0EDA}" dt="2024-01-24T14:19:21.604" v="57" actId="20577"/>
        <pc:sldMkLst>
          <pc:docMk/>
          <pc:sldMk cId="1738265411" sldId="261"/>
        </pc:sldMkLst>
        <pc:spChg chg="mod">
          <ac:chgData name="Andrew Bell" userId="802903df-3b46-40dc-a980-0d2c76ba8a65" providerId="ADAL" clId="{A93EF633-5598-42DE-BD17-C85E7DFF0EDA}" dt="2024-01-24T14:19:21.604" v="57" actId="20577"/>
          <ac:spMkLst>
            <pc:docMk/>
            <pc:sldMk cId="1738265411" sldId="261"/>
            <ac:spMk id="2" creationId="{D3891136-5B25-11B3-9CEE-961DADFA8092}"/>
          </ac:spMkLst>
        </pc:spChg>
      </pc:sldChg>
      <pc:sldChg chg="modSp add mod">
        <pc:chgData name="Andrew Bell" userId="802903df-3b46-40dc-a980-0d2c76ba8a65" providerId="ADAL" clId="{A93EF633-5598-42DE-BD17-C85E7DFF0EDA}" dt="2024-01-24T14:19:19.078" v="56" actId="20577"/>
        <pc:sldMkLst>
          <pc:docMk/>
          <pc:sldMk cId="1806599520" sldId="262"/>
        </pc:sldMkLst>
        <pc:spChg chg="mod">
          <ac:chgData name="Andrew Bell" userId="802903df-3b46-40dc-a980-0d2c76ba8a65" providerId="ADAL" clId="{A93EF633-5598-42DE-BD17-C85E7DFF0EDA}" dt="2024-01-24T14:19:19.078" v="56" actId="20577"/>
          <ac:spMkLst>
            <pc:docMk/>
            <pc:sldMk cId="1806599520" sldId="262"/>
            <ac:spMk id="2" creationId="{D3891136-5B25-11B3-9CEE-961DADFA80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B3A7-331C-E042-C3BE-9F995EDC5D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6706380-68E8-544A-5CF4-F7511C97F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95EC41E-FFF4-8063-342C-A77415044896}"/>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5" name="Footer Placeholder 4">
            <a:extLst>
              <a:ext uri="{FF2B5EF4-FFF2-40B4-BE49-F238E27FC236}">
                <a16:creationId xmlns:a16="http://schemas.microsoft.com/office/drawing/2014/main" id="{FEFF3698-EB4C-F028-B457-43AB48F966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0759EF-87A8-71CF-9093-C6B96791322C}"/>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01337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949-AB3D-E4F1-C163-A7ED84A9F77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7243365-8C5D-1188-1A6F-7DFEF60B89A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E4F732-9677-9A1F-87DE-95002310C5EE}"/>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5" name="Footer Placeholder 4">
            <a:extLst>
              <a:ext uri="{FF2B5EF4-FFF2-40B4-BE49-F238E27FC236}">
                <a16:creationId xmlns:a16="http://schemas.microsoft.com/office/drawing/2014/main" id="{4642F5DB-7381-4AE8-A470-B71559F0F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A5B64B-329C-7FDA-5575-B85FF3B84846}"/>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29187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07F70D-83FE-B54E-6DC2-2A6430B4265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9A6E486-FD93-A10C-FE5B-23DC509B2F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17C653E-060E-36AF-7E3E-90D755287D5F}"/>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5" name="Footer Placeholder 4">
            <a:extLst>
              <a:ext uri="{FF2B5EF4-FFF2-40B4-BE49-F238E27FC236}">
                <a16:creationId xmlns:a16="http://schemas.microsoft.com/office/drawing/2014/main" id="{B8DFF614-A54C-9A32-312A-9911FFB830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E00E1B-A0CD-E488-C1CC-2234602CE0C3}"/>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387610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DFB7-B50D-09C2-BB9A-5C956CDA94C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1D25862-35C9-45F7-D632-9AF050FE2C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A2F6EF-17C6-C0A3-A475-065B05729BFA}"/>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5" name="Footer Placeholder 4">
            <a:extLst>
              <a:ext uri="{FF2B5EF4-FFF2-40B4-BE49-F238E27FC236}">
                <a16:creationId xmlns:a16="http://schemas.microsoft.com/office/drawing/2014/main" id="{D6D340C7-288B-3EBF-E0C7-7D93CB7D31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8104E1-014A-F156-2932-16717F56121C}"/>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300365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AEDE-2495-ABCE-66D4-16D4CBBBAF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8903B2D-B86A-A556-5C88-A42C9AD0E0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2A7E26-40C8-662D-9304-4DD87F287B6F}"/>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5" name="Footer Placeholder 4">
            <a:extLst>
              <a:ext uri="{FF2B5EF4-FFF2-40B4-BE49-F238E27FC236}">
                <a16:creationId xmlns:a16="http://schemas.microsoft.com/office/drawing/2014/main" id="{BACCA465-0C13-B347-CA3B-ACADFC1D61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F54710-5DDB-1FCF-155C-7F0072F02B76}"/>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23378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CD9F-053A-BA57-381D-A02F255EB4F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49BA65-1F3F-D2AB-4F81-66E925061C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5F27320-C0AB-A561-4F43-1EB439DC86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6D019A1-3A7A-4424-0C49-81E9EA7A951B}"/>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6" name="Footer Placeholder 5">
            <a:extLst>
              <a:ext uri="{FF2B5EF4-FFF2-40B4-BE49-F238E27FC236}">
                <a16:creationId xmlns:a16="http://schemas.microsoft.com/office/drawing/2014/main" id="{A41932AC-C94B-DA6C-B6D8-DA52AC6D55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8D6E6A-28FA-8FDF-BED9-9B5B34FAC8AB}"/>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71163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43F-7CC6-1F84-E506-2D075A1A377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8DF3F3-E671-5EE9-7E1F-EC032FDAB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4D41D3-256D-A98A-5FD2-FACB0D28716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FB39D34-5317-BF81-A98D-97A30293E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CF27F7-2824-1B7A-73B7-D8DCAB7AE0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BB5F1F5-E608-C90B-BB2C-191821B64DE2}"/>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8" name="Footer Placeholder 7">
            <a:extLst>
              <a:ext uri="{FF2B5EF4-FFF2-40B4-BE49-F238E27FC236}">
                <a16:creationId xmlns:a16="http://schemas.microsoft.com/office/drawing/2014/main" id="{0F02D9BA-2C77-972A-25D5-7B5D09D1E60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B022AC-384C-DFA5-EBBF-D632FFFE2B8F}"/>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50680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FFE6-46DA-7187-CED7-54455D15A18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A303EE9-29B4-B3B7-91E4-EAE880109435}"/>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4" name="Footer Placeholder 3">
            <a:extLst>
              <a:ext uri="{FF2B5EF4-FFF2-40B4-BE49-F238E27FC236}">
                <a16:creationId xmlns:a16="http://schemas.microsoft.com/office/drawing/2014/main" id="{FB8904A1-4AE8-0CB0-63C8-0A73A113DA9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78E235-293F-AEA7-B72E-69756E8CA18B}"/>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408502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CBA03-C0A4-1787-F95C-94AD9517D726}"/>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3" name="Footer Placeholder 2">
            <a:extLst>
              <a:ext uri="{FF2B5EF4-FFF2-40B4-BE49-F238E27FC236}">
                <a16:creationId xmlns:a16="http://schemas.microsoft.com/office/drawing/2014/main" id="{260D2063-F551-9581-B73C-085D45B2F3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F4FC868-EDBB-6C60-10FF-FDF868D1CD71}"/>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100725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2E74-1955-E8D1-77B0-4451FB1E01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701E130-8311-ED43-F40D-1EB83BE5E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FD44E14-96A1-A49A-9F10-0174D35BB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5C8C48-3ABF-4D71-8EEF-41B84E73417A}"/>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6" name="Footer Placeholder 5">
            <a:extLst>
              <a:ext uri="{FF2B5EF4-FFF2-40B4-BE49-F238E27FC236}">
                <a16:creationId xmlns:a16="http://schemas.microsoft.com/office/drawing/2014/main" id="{0A9C8406-CD8F-A3CD-D37C-0A1A6A13CB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864BA-3305-1C25-9C52-4FD5262048AE}"/>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48484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A3D9-D1C6-9C56-6D6F-B2129F382C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1421551-88D5-53A0-F19E-53028A799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85CC1CB-95BA-A35E-A636-F6A339B0D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3C4213-F48A-E548-0556-DF828B7503C4}"/>
              </a:ext>
            </a:extLst>
          </p:cNvPr>
          <p:cNvSpPr>
            <a:spLocks noGrp="1"/>
          </p:cNvSpPr>
          <p:nvPr>
            <p:ph type="dt" sz="half" idx="10"/>
          </p:nvPr>
        </p:nvSpPr>
        <p:spPr/>
        <p:txBody>
          <a:bodyPr/>
          <a:lstStyle/>
          <a:p>
            <a:fld id="{1443DE72-0B8D-46E4-A49E-47B8BB720FE7}" type="datetimeFigureOut">
              <a:rPr lang="en-GB" smtClean="0"/>
              <a:t>29/01/2024</a:t>
            </a:fld>
            <a:endParaRPr lang="en-GB"/>
          </a:p>
        </p:txBody>
      </p:sp>
      <p:sp>
        <p:nvSpPr>
          <p:cNvPr id="6" name="Footer Placeholder 5">
            <a:extLst>
              <a:ext uri="{FF2B5EF4-FFF2-40B4-BE49-F238E27FC236}">
                <a16:creationId xmlns:a16="http://schemas.microsoft.com/office/drawing/2014/main" id="{984EC665-4657-A43A-27E1-30CE284A34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B43C99-DCFC-D378-25B9-E51CECB2BA38}"/>
              </a:ext>
            </a:extLst>
          </p:cNvPr>
          <p:cNvSpPr>
            <a:spLocks noGrp="1"/>
          </p:cNvSpPr>
          <p:nvPr>
            <p:ph type="sldNum" sz="quarter" idx="12"/>
          </p:nvPr>
        </p:nvSpPr>
        <p:spPr/>
        <p:txBody>
          <a:bodyPr/>
          <a:lstStyle/>
          <a:p>
            <a:fld id="{95360BDE-BE2C-4C16-AB17-9ED440C03ABB}" type="slidenum">
              <a:rPr lang="en-GB" smtClean="0"/>
              <a:t>‹#›</a:t>
            </a:fld>
            <a:endParaRPr lang="en-GB"/>
          </a:p>
        </p:txBody>
      </p:sp>
    </p:spTree>
    <p:extLst>
      <p:ext uri="{BB962C8B-B14F-4D97-AF65-F5344CB8AC3E}">
        <p14:creationId xmlns:p14="http://schemas.microsoft.com/office/powerpoint/2010/main" val="245267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0133C-9059-5E18-90A7-819C203A7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8954026-DFC7-D34D-AAC7-CF7B7CA78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9C149F-2032-7976-746A-763DF6911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43DE72-0B8D-46E4-A49E-47B8BB720FE7}" type="datetimeFigureOut">
              <a:rPr lang="en-GB" smtClean="0"/>
              <a:t>29/01/2024</a:t>
            </a:fld>
            <a:endParaRPr lang="en-GB"/>
          </a:p>
        </p:txBody>
      </p:sp>
      <p:sp>
        <p:nvSpPr>
          <p:cNvPr id="5" name="Footer Placeholder 4">
            <a:extLst>
              <a:ext uri="{FF2B5EF4-FFF2-40B4-BE49-F238E27FC236}">
                <a16:creationId xmlns:a16="http://schemas.microsoft.com/office/drawing/2014/main" id="{306EAB45-0D05-BD24-2D76-AED909A4E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45CAFA-B83D-657A-2E58-7C939E0FA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360BDE-BE2C-4C16-AB17-9ED440C03ABB}" type="slidenum">
              <a:rPr lang="en-GB" smtClean="0"/>
              <a:t>‹#›</a:t>
            </a:fld>
            <a:endParaRPr lang="en-GB"/>
          </a:p>
        </p:txBody>
      </p:sp>
    </p:spTree>
    <p:extLst>
      <p:ext uri="{BB962C8B-B14F-4D97-AF65-F5344CB8AC3E}">
        <p14:creationId xmlns:p14="http://schemas.microsoft.com/office/powerpoint/2010/main" val="49822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pPr>
              <a:lnSpc>
                <a:spcPct val="107000"/>
              </a:lnSpc>
              <a:spcAft>
                <a:spcPts val="800"/>
              </a:spcAft>
            </a:pPr>
            <a:r>
              <a:rPr lang="en-GB"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Hello, thank you for participating in our study. In this study, you will be asked to complete a version of the </a:t>
            </a:r>
            <a:r>
              <a:rPr lang="en-GB" sz="3200" kern="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Corsi</a:t>
            </a:r>
            <a:r>
              <a:rPr lang="en-GB"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block tapping task. There will be 4 sets of trials and </a:t>
            </a:r>
            <a:r>
              <a:rPr lang="en-GB" sz="3200" kern="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a:t>
            </a:r>
            <a:r>
              <a:rPr lang="en-US"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n each trial, you will be presented with an array of </a:t>
            </a:r>
            <a:r>
              <a:rPr lang="en-US" sz="3200" kern="100" dirty="0" err="1">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coloured</a:t>
            </a:r>
            <a:r>
              <a:rPr lang="en-US"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blocks on the computer screen that will flash in sequence. You will then be asked to reproduce the sequence by clicking on the appropriate blocks in the correct order using a mouse. You will also get the opportunity to have a break in between each set of trials. When you complete all 4 trials, you will be given a debrief with further details of our study and you will also be asked a few short questions.</a:t>
            </a:r>
            <a:br>
              <a:rPr lang="en-US"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br>
              <a:rPr lang="en-GB"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GB" sz="3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Press any key to start the task</a:t>
            </a:r>
            <a:r>
              <a:rPr lang="en-GB" sz="1200" dirty="0">
                <a:solidFill>
                  <a:schemeClr val="bg1"/>
                </a:solidFill>
                <a:effectLst/>
              </a:rPr>
              <a:t> </a:t>
            </a:r>
            <a:endParaRPr lang="en-GB" sz="13800" b="1" dirty="0">
              <a:solidFill>
                <a:schemeClr val="bg1"/>
              </a:solidFill>
            </a:endParaRPr>
          </a:p>
        </p:txBody>
      </p:sp>
    </p:spTree>
    <p:extLst>
      <p:ext uri="{BB962C8B-B14F-4D97-AF65-F5344CB8AC3E}">
        <p14:creationId xmlns:p14="http://schemas.microsoft.com/office/powerpoint/2010/main" val="260279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4124EA6-94A3-7992-6A4E-FFBCDC6F2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31F9E-0A0F-C0AB-D718-6895727181FA}"/>
              </a:ext>
            </a:extLst>
          </p:cNvPr>
          <p:cNvSpPr>
            <a:spLocks noGrp="1"/>
          </p:cNvSpPr>
          <p:nvPr>
            <p:ph type="ctrTitle"/>
          </p:nvPr>
        </p:nvSpPr>
        <p:spPr>
          <a:xfrm>
            <a:off x="91440" y="0"/>
            <a:ext cx="11938000" cy="6858000"/>
          </a:xfrm>
        </p:spPr>
        <p:txBody>
          <a:bodyPr anchor="ctr">
            <a:normAutofit/>
          </a:bodyPr>
          <a:lstStyle/>
          <a:p>
            <a:r>
              <a:rPr lang="en-GB"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Now you will have the opportunity to take a short break. </a:t>
            </a:r>
            <a:br>
              <a:rPr lang="en-GB"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br>
              <a:rPr lang="en-GB"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r>
              <a:rPr lang="en-GB" sz="32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When you are ready to resume the task, press any key to move onto the next set of trials. </a:t>
            </a:r>
            <a:endParaRPr lang="en-GB"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43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6858000"/>
          </a:xfrm>
        </p:spPr>
        <p:txBody>
          <a:bodyPr anchor="ctr">
            <a:normAutofit/>
          </a:bodyPr>
          <a:lstStyle/>
          <a:p>
            <a:r>
              <a:rPr lang="en-GB" sz="44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Before you start the next set of trials, we would like to point out a hidden strategy which may help you complete the task: when reproducing the sequence, pay attention to the colour that the block turns when you click on it. The colour of each block when you are reproducing the sequence is indicating something which can improve your accuracy in the task.</a:t>
            </a:r>
            <a:endParaRPr lang="en-GB" sz="4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41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136-5B25-11B3-9CEE-961DADFA8092}"/>
              </a:ext>
            </a:extLst>
          </p:cNvPr>
          <p:cNvSpPr>
            <a:spLocks noGrp="1"/>
          </p:cNvSpPr>
          <p:nvPr>
            <p:ph type="ctrTitle"/>
          </p:nvPr>
        </p:nvSpPr>
        <p:spPr>
          <a:xfrm>
            <a:off x="91440" y="0"/>
            <a:ext cx="11938000" cy="1943100"/>
          </a:xfrm>
        </p:spPr>
        <p:txBody>
          <a:bodyPr anchor="ctr">
            <a:noAutofit/>
          </a:bodyPr>
          <a:lstStyle/>
          <a:p>
            <a:r>
              <a:rPr lang="en-GB" sz="24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Before you start the final set of trials, we would like to provide you with all the information that explains exactly what the colour of each block is indicating when you are reproducing the sequence: the entire screen where the blocks are flashing have been split into 4 quadrants and 8 zones. For each quadrant, there is one colour assigned to it, please see the information and diagram below:</a:t>
            </a:r>
            <a:endParaRPr lang="en-GB"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title="Inserting image...">
            <a:extLst>
              <a:ext uri="{FF2B5EF4-FFF2-40B4-BE49-F238E27FC236}">
                <a16:creationId xmlns:a16="http://schemas.microsoft.com/office/drawing/2014/main" id="{4767204E-377E-D014-EB54-699BFAF35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706" y="1943100"/>
            <a:ext cx="4417468" cy="2530841"/>
          </a:xfrm>
          <a:prstGeom prst="rect">
            <a:avLst/>
          </a:prstGeom>
        </p:spPr>
      </p:pic>
      <p:sp>
        <p:nvSpPr>
          <p:cNvPr id="4" name="Title 1">
            <a:extLst>
              <a:ext uri="{FF2B5EF4-FFF2-40B4-BE49-F238E27FC236}">
                <a16:creationId xmlns:a16="http://schemas.microsoft.com/office/drawing/2014/main" id="{323525F1-306A-1995-D4BA-E57A7D8689D4}"/>
              </a:ext>
            </a:extLst>
          </p:cNvPr>
          <p:cNvSpPr txBox="1">
            <a:spLocks/>
          </p:cNvSpPr>
          <p:nvPr/>
        </p:nvSpPr>
        <p:spPr>
          <a:xfrm>
            <a:off x="91440" y="4808306"/>
            <a:ext cx="11938000" cy="194310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7000"/>
              </a:lnSpc>
            </a:pPr>
            <a:r>
              <a:rPr lang="en-GB"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As you can see, there are 4 colours which have each been assigned to one quadrant. When you are reproducing the sequence, the colour that the block turns when you click on it corresponds to the quadrant in which the subsequent block of the sequence is located. For example, if you click on a block and it turns green, this means the next block is in the quadrant in the bottom right. </a:t>
            </a:r>
            <a:endParaRPr lang="en-GB"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GB"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GB"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Please bear this information in mind before you complete the final set of trials. Press any key to continue. </a:t>
            </a:r>
            <a:endParaRPr lang="en-GB"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6599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421</Words>
  <Application>Microsoft Macintosh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Hello, thank you for participating in our study. In this study, you will be asked to complete a version of the Corsi block tapping task. There will be 4 sets of trials and in each trial, you will be presented with an array of coloured blocks on the computer screen that will flash in sequence. You will then be asked to reproduce the sequence by clicking on the appropriate blocks in the correct order using a mouse. You will also get the opportunity to have a break in between each set of trials. When you complete all 4 trials, you will be given a debrief with further details of our study and you will also be asked a few short questions.  Press any key to start the task </vt:lpstr>
      <vt:lpstr>Now you will have the opportunity to take a short break.   When you are ready to resume the task, press any key to move onto the next set of trials. </vt:lpstr>
      <vt:lpstr>Before you start the next set of trials, we would like to point out a hidden strategy which may help you complete the task: when reproducing the sequence, pay attention to the colour that the block turns when you click on it. The colour of each block when you are reproducing the sequence is indicating something which can improve your accuracy in the task.</vt:lpstr>
      <vt:lpstr>Before you start the final set of trials, we would like to provide you with all the information that explains exactly what the colour of each block is indicating when you are reproducing the sequence: the entire screen where the blocks are flashing have been split into 4 quadrants and 8 zones. For each quadrant, there is one colour assigned to it, please see the information and diagram below: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taking part in our study!  In this study, you will see clouds of moving coloured dots.  Although it might seem like they are moving in random directions, a variable percentage of them will be moving in a coherent direction.  Specifically, to the upper left, the upper right, the lower left, or the lower right.  Your job will be to indicate which direction you think the dots are moving in.  If you think the dots are moving to the UPPER RIGHT or the LOWER RIGHT - press "m”  you think the dots are moving to the UPPER LEFT or the LOWER LEFT - press "x”  Please try to respond as quickly as you can. You will receive feedback on your choice. If you have any questions, please ask the researcher now.  Otherwise, press any key to continue...</dc:title>
  <dc:creator>Andrew Bell</dc:creator>
  <cp:lastModifiedBy>Andrew Bell</cp:lastModifiedBy>
  <cp:revision>1</cp:revision>
  <dcterms:created xsi:type="dcterms:W3CDTF">2024-01-24T10:59:04Z</dcterms:created>
  <dcterms:modified xsi:type="dcterms:W3CDTF">2024-01-29T15:27:53Z</dcterms:modified>
</cp:coreProperties>
</file>