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EF633-5598-42DE-BD17-C85E7DFF0EDA}" v="7" dt="2024-01-24T14:19:12.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125" d="100"/>
          <a:sy n="125" d="100"/>
        </p:scale>
        <p:origin x="100" y="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ell" userId="802903df-3b46-40dc-a980-0d2c76ba8a65" providerId="ADAL" clId="{A93EF633-5598-42DE-BD17-C85E7DFF0EDA}"/>
    <pc:docChg chg="undo custSel addSld delSld modSld">
      <pc:chgData name="Andrew Bell" userId="802903df-3b46-40dc-a980-0d2c76ba8a65" providerId="ADAL" clId="{A93EF633-5598-42DE-BD17-C85E7DFF0EDA}" dt="2024-01-24T14:19:21.604" v="57" actId="20577"/>
      <pc:docMkLst>
        <pc:docMk/>
      </pc:docMkLst>
      <pc:sldChg chg="modSp mod setBg">
        <pc:chgData name="Andrew Bell" userId="802903df-3b46-40dc-a980-0d2c76ba8a65" providerId="ADAL" clId="{A93EF633-5598-42DE-BD17-C85E7DFF0EDA}" dt="2024-01-24T14:18:16.609" v="13"/>
        <pc:sldMkLst>
          <pc:docMk/>
          <pc:sldMk cId="2602790377" sldId="256"/>
        </pc:sldMkLst>
        <pc:spChg chg="mod">
          <ac:chgData name="Andrew Bell" userId="802903df-3b46-40dc-a980-0d2c76ba8a65" providerId="ADAL" clId="{A93EF633-5598-42DE-BD17-C85E7DFF0EDA}" dt="2024-01-24T14:18:16.609" v="13"/>
          <ac:spMkLst>
            <pc:docMk/>
            <pc:sldMk cId="2602790377" sldId="256"/>
            <ac:spMk id="2" creationId="{D3891136-5B25-11B3-9CEE-961DADFA8092}"/>
          </ac:spMkLst>
        </pc:spChg>
      </pc:sldChg>
      <pc:sldChg chg="add del setBg">
        <pc:chgData name="Andrew Bell" userId="802903df-3b46-40dc-a980-0d2c76ba8a65" providerId="ADAL" clId="{A93EF633-5598-42DE-BD17-C85E7DFF0EDA}" dt="2024-01-24T14:18:33.309" v="18" actId="47"/>
        <pc:sldMkLst>
          <pc:docMk/>
          <pc:sldMk cId="2612711869" sldId="257"/>
        </pc:sldMkLst>
      </pc:sldChg>
      <pc:sldChg chg="add del setBg">
        <pc:chgData name="Andrew Bell" userId="802903df-3b46-40dc-a980-0d2c76ba8a65" providerId="ADAL" clId="{A93EF633-5598-42DE-BD17-C85E7DFF0EDA}" dt="2024-01-24T14:18:32.519" v="17" actId="47"/>
        <pc:sldMkLst>
          <pc:docMk/>
          <pc:sldMk cId="1632934411" sldId="258"/>
        </pc:sldMkLst>
      </pc:sldChg>
      <pc:sldChg chg="modSp add mod">
        <pc:chgData name="Andrew Bell" userId="802903df-3b46-40dc-a980-0d2c76ba8a65" providerId="ADAL" clId="{A93EF633-5598-42DE-BD17-C85E7DFF0EDA}" dt="2024-01-24T14:19:01.527" v="49" actId="20577"/>
        <pc:sldMkLst>
          <pc:docMk/>
          <pc:sldMk cId="3060605330" sldId="259"/>
        </pc:sldMkLst>
        <pc:spChg chg="mod">
          <ac:chgData name="Andrew Bell" userId="802903df-3b46-40dc-a980-0d2c76ba8a65" providerId="ADAL" clId="{A93EF633-5598-42DE-BD17-C85E7DFF0EDA}" dt="2024-01-24T14:19:01.527" v="49" actId="20577"/>
          <ac:spMkLst>
            <pc:docMk/>
            <pc:sldMk cId="3060605330" sldId="259"/>
            <ac:spMk id="2" creationId="{D3891136-5B25-11B3-9CEE-961DADFA8092}"/>
          </ac:spMkLst>
        </pc:spChg>
      </pc:sldChg>
      <pc:sldChg chg="modSp add mod">
        <pc:chgData name="Andrew Bell" userId="802903df-3b46-40dc-a980-0d2c76ba8a65" providerId="ADAL" clId="{A93EF633-5598-42DE-BD17-C85E7DFF0EDA}" dt="2024-01-24T14:19:15.651" v="54" actId="6549"/>
        <pc:sldMkLst>
          <pc:docMk/>
          <pc:sldMk cId="3560415918" sldId="260"/>
        </pc:sldMkLst>
        <pc:spChg chg="mod">
          <ac:chgData name="Andrew Bell" userId="802903df-3b46-40dc-a980-0d2c76ba8a65" providerId="ADAL" clId="{A93EF633-5598-42DE-BD17-C85E7DFF0EDA}" dt="2024-01-24T14:19:15.651" v="54" actId="6549"/>
          <ac:spMkLst>
            <pc:docMk/>
            <pc:sldMk cId="3560415918" sldId="260"/>
            <ac:spMk id="2" creationId="{D3891136-5B25-11B3-9CEE-961DADFA8092}"/>
          </ac:spMkLst>
        </pc:spChg>
      </pc:sldChg>
      <pc:sldChg chg="modSp add mod">
        <pc:chgData name="Andrew Bell" userId="802903df-3b46-40dc-a980-0d2c76ba8a65" providerId="ADAL" clId="{A93EF633-5598-42DE-BD17-C85E7DFF0EDA}" dt="2024-01-24T14:19:21.604" v="57" actId="20577"/>
        <pc:sldMkLst>
          <pc:docMk/>
          <pc:sldMk cId="1738265411" sldId="261"/>
        </pc:sldMkLst>
        <pc:spChg chg="mod">
          <ac:chgData name="Andrew Bell" userId="802903df-3b46-40dc-a980-0d2c76ba8a65" providerId="ADAL" clId="{A93EF633-5598-42DE-BD17-C85E7DFF0EDA}" dt="2024-01-24T14:19:21.604" v="57" actId="20577"/>
          <ac:spMkLst>
            <pc:docMk/>
            <pc:sldMk cId="1738265411" sldId="261"/>
            <ac:spMk id="2" creationId="{D3891136-5B25-11B3-9CEE-961DADFA8092}"/>
          </ac:spMkLst>
        </pc:spChg>
      </pc:sldChg>
      <pc:sldChg chg="modSp add mod">
        <pc:chgData name="Andrew Bell" userId="802903df-3b46-40dc-a980-0d2c76ba8a65" providerId="ADAL" clId="{A93EF633-5598-42DE-BD17-C85E7DFF0EDA}" dt="2024-01-24T14:19:19.078" v="56" actId="20577"/>
        <pc:sldMkLst>
          <pc:docMk/>
          <pc:sldMk cId="1806599520" sldId="262"/>
        </pc:sldMkLst>
        <pc:spChg chg="mod">
          <ac:chgData name="Andrew Bell" userId="802903df-3b46-40dc-a980-0d2c76ba8a65" providerId="ADAL" clId="{A93EF633-5598-42DE-BD17-C85E7DFF0EDA}" dt="2024-01-24T14:19:19.078" v="56" actId="20577"/>
          <ac:spMkLst>
            <pc:docMk/>
            <pc:sldMk cId="1806599520" sldId="262"/>
            <ac:spMk id="2" creationId="{D3891136-5B25-11B3-9CEE-961DADFA80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B3A7-331C-E042-C3BE-9F995EDC5D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6706380-68E8-544A-5CF4-F7511C97F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95EC41E-FFF4-8063-342C-A77415044896}"/>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5" name="Footer Placeholder 4">
            <a:extLst>
              <a:ext uri="{FF2B5EF4-FFF2-40B4-BE49-F238E27FC236}">
                <a16:creationId xmlns:a16="http://schemas.microsoft.com/office/drawing/2014/main" id="{FEFF3698-EB4C-F028-B457-43AB48F966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0759EF-87A8-71CF-9093-C6B96791322C}"/>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0133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949-AB3D-E4F1-C163-A7ED84A9F77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7243365-8C5D-1188-1A6F-7DFEF60B89A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E4F732-9677-9A1F-87DE-95002310C5EE}"/>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5" name="Footer Placeholder 4">
            <a:extLst>
              <a:ext uri="{FF2B5EF4-FFF2-40B4-BE49-F238E27FC236}">
                <a16:creationId xmlns:a16="http://schemas.microsoft.com/office/drawing/2014/main" id="{4642F5DB-7381-4AE8-A470-B71559F0F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A5B64B-329C-7FDA-5575-B85FF3B84846}"/>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29187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7F70D-83FE-B54E-6DC2-2A6430B4265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9A6E486-FD93-A10C-FE5B-23DC509B2F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17C653E-060E-36AF-7E3E-90D755287D5F}"/>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5" name="Footer Placeholder 4">
            <a:extLst>
              <a:ext uri="{FF2B5EF4-FFF2-40B4-BE49-F238E27FC236}">
                <a16:creationId xmlns:a16="http://schemas.microsoft.com/office/drawing/2014/main" id="{B8DFF614-A54C-9A32-312A-9911FFB830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E00E1B-A0CD-E488-C1CC-2234602CE0C3}"/>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387610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DFB7-B50D-09C2-BB9A-5C956CDA94C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D25862-35C9-45F7-D632-9AF050FE2C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2F6EF-17C6-C0A3-A475-065B05729BFA}"/>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5" name="Footer Placeholder 4">
            <a:extLst>
              <a:ext uri="{FF2B5EF4-FFF2-40B4-BE49-F238E27FC236}">
                <a16:creationId xmlns:a16="http://schemas.microsoft.com/office/drawing/2014/main" id="{D6D340C7-288B-3EBF-E0C7-7D93CB7D31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8104E1-014A-F156-2932-16717F56121C}"/>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300365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AEDE-2495-ABCE-66D4-16D4CBBBAF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8903B2D-B86A-A556-5C88-A42C9AD0E0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2A7E26-40C8-662D-9304-4DD87F287B6F}"/>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5" name="Footer Placeholder 4">
            <a:extLst>
              <a:ext uri="{FF2B5EF4-FFF2-40B4-BE49-F238E27FC236}">
                <a16:creationId xmlns:a16="http://schemas.microsoft.com/office/drawing/2014/main" id="{BACCA465-0C13-B347-CA3B-ACADFC1D61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F54710-5DDB-1FCF-155C-7F0072F02B76}"/>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23378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CD9F-053A-BA57-381D-A02F255EB4F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49BA65-1F3F-D2AB-4F81-66E925061C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5F27320-C0AB-A561-4F43-1EB439DC86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6D019A1-3A7A-4424-0C49-81E9EA7A951B}"/>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6" name="Footer Placeholder 5">
            <a:extLst>
              <a:ext uri="{FF2B5EF4-FFF2-40B4-BE49-F238E27FC236}">
                <a16:creationId xmlns:a16="http://schemas.microsoft.com/office/drawing/2014/main" id="{A41932AC-C94B-DA6C-B6D8-DA52AC6D5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8D6E6A-28FA-8FDF-BED9-9B5B34FAC8AB}"/>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71163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43F-7CC6-1F84-E506-2D075A1A377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8DF3F3-E671-5EE9-7E1F-EC032FDAB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4D41D3-256D-A98A-5FD2-FACB0D2871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FB39D34-5317-BF81-A98D-97A30293E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CF27F7-2824-1B7A-73B7-D8DCAB7AE0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BB5F1F5-E608-C90B-BB2C-191821B64DE2}"/>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8" name="Footer Placeholder 7">
            <a:extLst>
              <a:ext uri="{FF2B5EF4-FFF2-40B4-BE49-F238E27FC236}">
                <a16:creationId xmlns:a16="http://schemas.microsoft.com/office/drawing/2014/main" id="{0F02D9BA-2C77-972A-25D5-7B5D09D1E60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B022AC-384C-DFA5-EBBF-D632FFFE2B8F}"/>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50680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FFE6-46DA-7187-CED7-54455D15A18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A303EE9-29B4-B3B7-91E4-EAE880109435}"/>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4" name="Footer Placeholder 3">
            <a:extLst>
              <a:ext uri="{FF2B5EF4-FFF2-40B4-BE49-F238E27FC236}">
                <a16:creationId xmlns:a16="http://schemas.microsoft.com/office/drawing/2014/main" id="{FB8904A1-4AE8-0CB0-63C8-0A73A113DA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78E235-293F-AEA7-B72E-69756E8CA18B}"/>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4085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CBA03-C0A4-1787-F95C-94AD9517D726}"/>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3" name="Footer Placeholder 2">
            <a:extLst>
              <a:ext uri="{FF2B5EF4-FFF2-40B4-BE49-F238E27FC236}">
                <a16:creationId xmlns:a16="http://schemas.microsoft.com/office/drawing/2014/main" id="{260D2063-F551-9581-B73C-085D45B2F3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4FC868-EDBB-6C60-10FF-FDF868D1CD71}"/>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00725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2E74-1955-E8D1-77B0-4451FB1E01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701E130-8311-ED43-F40D-1EB83BE5E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FD44E14-96A1-A49A-9F10-0174D35BB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5C8C48-3ABF-4D71-8EEF-41B84E73417A}"/>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6" name="Footer Placeholder 5">
            <a:extLst>
              <a:ext uri="{FF2B5EF4-FFF2-40B4-BE49-F238E27FC236}">
                <a16:creationId xmlns:a16="http://schemas.microsoft.com/office/drawing/2014/main" id="{0A9C8406-CD8F-A3CD-D37C-0A1A6A13CB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864BA-3305-1C25-9C52-4FD5262048AE}"/>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48484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A3D9-D1C6-9C56-6D6F-B2129F382C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1421551-88D5-53A0-F19E-53028A799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5CC1CB-95BA-A35E-A636-F6A339B0D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3C4213-F48A-E548-0556-DF828B7503C4}"/>
              </a:ext>
            </a:extLst>
          </p:cNvPr>
          <p:cNvSpPr>
            <a:spLocks noGrp="1"/>
          </p:cNvSpPr>
          <p:nvPr>
            <p:ph type="dt" sz="half" idx="10"/>
          </p:nvPr>
        </p:nvSpPr>
        <p:spPr/>
        <p:txBody>
          <a:bodyPr/>
          <a:lstStyle/>
          <a:p>
            <a:fld id="{1443DE72-0B8D-46E4-A49E-47B8BB720FE7}" type="datetimeFigureOut">
              <a:rPr lang="en-GB" smtClean="0"/>
              <a:t>24/01/2024</a:t>
            </a:fld>
            <a:endParaRPr lang="en-GB"/>
          </a:p>
        </p:txBody>
      </p:sp>
      <p:sp>
        <p:nvSpPr>
          <p:cNvPr id="6" name="Footer Placeholder 5">
            <a:extLst>
              <a:ext uri="{FF2B5EF4-FFF2-40B4-BE49-F238E27FC236}">
                <a16:creationId xmlns:a16="http://schemas.microsoft.com/office/drawing/2014/main" id="{984EC665-4657-A43A-27E1-30CE284A3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B43C99-DCFC-D378-25B9-E51CECB2BA38}"/>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45267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0133C-9059-5E18-90A7-819C203A7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8954026-DFC7-D34D-AAC7-CF7B7CA78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9C149F-2032-7976-746A-763DF6911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43DE72-0B8D-46E4-A49E-47B8BB720FE7}" type="datetimeFigureOut">
              <a:rPr lang="en-GB" smtClean="0"/>
              <a:t>24/01/2024</a:t>
            </a:fld>
            <a:endParaRPr lang="en-GB"/>
          </a:p>
        </p:txBody>
      </p:sp>
      <p:sp>
        <p:nvSpPr>
          <p:cNvPr id="5" name="Footer Placeholder 4">
            <a:extLst>
              <a:ext uri="{FF2B5EF4-FFF2-40B4-BE49-F238E27FC236}">
                <a16:creationId xmlns:a16="http://schemas.microsoft.com/office/drawing/2014/main" id="{306EAB45-0D05-BD24-2D76-AED909A4E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45CAFA-B83D-657A-2E58-7C939E0FA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360BDE-BE2C-4C16-AB17-9ED440C03ABB}" type="slidenum">
              <a:rPr lang="en-GB" smtClean="0"/>
              <a:t>‹#›</a:t>
            </a:fld>
            <a:endParaRPr lang="en-GB"/>
          </a:p>
        </p:txBody>
      </p:sp>
    </p:spTree>
    <p:extLst>
      <p:ext uri="{BB962C8B-B14F-4D97-AF65-F5344CB8AC3E}">
        <p14:creationId xmlns:p14="http://schemas.microsoft.com/office/powerpoint/2010/main" val="4982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fontScale="90000"/>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In this study, you will see clouds of moving coloured dots. </a:t>
            </a:r>
            <a:br>
              <a:rPr lang="en-GB" sz="2800" b="0" i="0" dirty="0">
                <a:solidFill>
                  <a:schemeClr val="bg1"/>
                </a:solidFill>
                <a:effectLst/>
                <a:latin typeface="Menlo"/>
              </a:rPr>
            </a:br>
            <a:r>
              <a:rPr lang="en-GB" sz="2800" b="0" i="0" dirty="0">
                <a:solidFill>
                  <a:schemeClr val="bg1"/>
                </a:solidFill>
                <a:effectLst/>
                <a:latin typeface="Menlo"/>
              </a:rPr>
              <a:t>Although it might seem like they are moving in random directions, a variable percentage of them will be moving in a coherent direction. </a:t>
            </a:r>
            <a:br>
              <a:rPr lang="en-GB" sz="2800" b="0" i="0" dirty="0">
                <a:solidFill>
                  <a:schemeClr val="bg1"/>
                </a:solidFill>
                <a:effectLst/>
                <a:latin typeface="Menlo"/>
              </a:rPr>
            </a:br>
            <a:r>
              <a:rPr lang="en-GB" sz="2800" b="0" i="0" dirty="0">
                <a:solidFill>
                  <a:schemeClr val="bg1"/>
                </a:solidFill>
                <a:effectLst/>
                <a:latin typeface="Menlo"/>
              </a:rPr>
              <a:t>Specifically, to the </a:t>
            </a:r>
            <a:r>
              <a:rPr lang="en-GB" sz="2800" b="1" i="0" dirty="0">
                <a:solidFill>
                  <a:schemeClr val="bg1"/>
                </a:solidFill>
                <a:effectLst/>
                <a:latin typeface="Menlo"/>
              </a:rPr>
              <a:t>upper left</a:t>
            </a:r>
            <a:r>
              <a:rPr lang="en-GB" sz="2800" b="0" i="0" dirty="0">
                <a:solidFill>
                  <a:schemeClr val="bg1"/>
                </a:solidFill>
                <a:effectLst/>
                <a:latin typeface="Menlo"/>
              </a:rPr>
              <a:t>, the </a:t>
            </a:r>
            <a:r>
              <a:rPr lang="en-GB" sz="2800" b="1" i="0" dirty="0">
                <a:solidFill>
                  <a:schemeClr val="bg1"/>
                </a:solidFill>
                <a:effectLst/>
                <a:latin typeface="Menlo"/>
              </a:rPr>
              <a:t>upper right</a:t>
            </a:r>
            <a:r>
              <a:rPr lang="en-GB" sz="2800" b="0" i="0" dirty="0">
                <a:solidFill>
                  <a:schemeClr val="bg1"/>
                </a:solidFill>
                <a:effectLst/>
                <a:latin typeface="Menlo"/>
              </a:rPr>
              <a:t>, the </a:t>
            </a:r>
            <a:r>
              <a:rPr lang="en-GB" sz="2800" b="1" i="0" dirty="0">
                <a:solidFill>
                  <a:schemeClr val="bg1"/>
                </a:solidFill>
                <a:effectLst/>
                <a:latin typeface="Menlo"/>
              </a:rPr>
              <a:t>lower left</a:t>
            </a:r>
            <a:r>
              <a:rPr lang="en-GB" sz="2800" b="0" i="0" dirty="0">
                <a:solidFill>
                  <a:schemeClr val="bg1"/>
                </a:solidFill>
                <a:effectLst/>
                <a:latin typeface="Menlo"/>
              </a:rPr>
              <a:t>, or the </a:t>
            </a:r>
            <a:r>
              <a:rPr lang="en-GB" sz="2800" b="1" i="0" dirty="0">
                <a:solidFill>
                  <a:schemeClr val="bg1"/>
                </a:solidFill>
                <a:effectLst/>
                <a:latin typeface="Menlo"/>
              </a:rPr>
              <a:t>lower right</a:t>
            </a:r>
            <a:r>
              <a:rPr lang="en-GB" sz="2800" i="0" dirty="0">
                <a:solidFill>
                  <a:schemeClr val="bg1"/>
                </a:solidFill>
                <a:effectLst/>
                <a:latin typeface="Menlo"/>
              </a:rPr>
              <a:t>.</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Your job will be to indicate which direction you think the dots are moving in.</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If you think the dots are moving to the UPPER RIGHT or the LOWER RIGHT - press "m”</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you think the dots are moving to the UPPER LEFT or the LOWER LEFT - press "x”</a:t>
            </a:r>
            <a:br>
              <a:rPr lang="en-GB" sz="2800" b="0" i="0" dirty="0">
                <a:solidFill>
                  <a:schemeClr val="bg1"/>
                </a:solidFill>
                <a:effectLst/>
                <a:latin typeface="Menlo"/>
              </a:rPr>
            </a:br>
            <a:br>
              <a:rPr lang="en-GB" sz="2800" b="0" i="0" dirty="0">
                <a:solidFill>
                  <a:schemeClr val="bg1"/>
                </a:solidFill>
                <a:effectLst/>
                <a:latin typeface="Menlo"/>
              </a:rPr>
            </a:br>
            <a:r>
              <a:rPr lang="en-GB" sz="2800" b="0" i="0" dirty="0">
                <a:solidFill>
                  <a:schemeClr val="bg1"/>
                </a:solidFill>
                <a:effectLst/>
                <a:latin typeface="Menlo"/>
              </a:rPr>
              <a:t>Please try to respond as quickly as you can. You will receive feedback on your choice.</a:t>
            </a:r>
            <a:br>
              <a:rPr lang="en-GB" sz="2800" b="0" i="0" dirty="0">
                <a:solidFill>
                  <a:schemeClr val="bg1"/>
                </a:solidFill>
                <a:effectLst/>
                <a:latin typeface="Menlo"/>
              </a:rPr>
            </a:br>
            <a:r>
              <a:rPr lang="en-GB" sz="2800" dirty="0">
                <a:solidFill>
                  <a:schemeClr val="bg1"/>
                </a:solidFill>
                <a:latin typeface="Menlo"/>
              </a:rPr>
              <a:t>If you</a:t>
            </a:r>
            <a:r>
              <a:rPr lang="en-GB" sz="2800" b="0" i="0" dirty="0">
                <a:solidFill>
                  <a:schemeClr val="bg1"/>
                </a:solidFill>
                <a:effectLst/>
                <a:latin typeface="Menlo"/>
              </a:rPr>
              <a:t> have any questions, please ask the researcher now.</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260279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BLOCK 1</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306060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BLOCK 2</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356041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BLOCK 3</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180659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2800" b="0" i="0" dirty="0">
                <a:solidFill>
                  <a:schemeClr val="bg1"/>
                </a:solidFill>
                <a:effectLst/>
                <a:latin typeface="Menlo"/>
              </a:rPr>
              <a:t>Hello and </a:t>
            </a:r>
            <a:r>
              <a:rPr lang="en-GB" sz="2800" b="1" i="0" dirty="0">
                <a:solidFill>
                  <a:schemeClr val="bg1"/>
                </a:solidFill>
                <a:effectLst/>
                <a:latin typeface="Menlo"/>
              </a:rPr>
              <a:t>thank you </a:t>
            </a:r>
            <a:r>
              <a:rPr lang="en-GB" sz="2800" b="0" i="0" dirty="0">
                <a:solidFill>
                  <a:schemeClr val="bg1"/>
                </a:solidFill>
                <a:effectLst/>
                <a:latin typeface="Menlo"/>
              </a:rPr>
              <a:t>for taking part in our study!</a:t>
            </a:r>
            <a:br>
              <a:rPr lang="en-GB" sz="2800" b="0" i="0" dirty="0">
                <a:solidFill>
                  <a:schemeClr val="bg1"/>
                </a:solidFill>
                <a:effectLst/>
                <a:latin typeface="Menlo"/>
              </a:rPr>
            </a:br>
            <a:br>
              <a:rPr lang="en-GB" sz="2800" b="0" i="0" dirty="0">
                <a:solidFill>
                  <a:schemeClr val="bg1"/>
                </a:solidFill>
                <a:effectLst/>
                <a:latin typeface="Menlo"/>
              </a:rPr>
            </a:br>
            <a:r>
              <a:rPr lang="en-GB" sz="2800" dirty="0">
                <a:solidFill>
                  <a:schemeClr val="bg1"/>
                </a:solidFill>
                <a:latin typeface="Menlo"/>
              </a:rPr>
              <a:t>PLACEHOLDER TEXT – </a:t>
            </a:r>
            <a:r>
              <a:rPr lang="en-GB" sz="2800">
                <a:solidFill>
                  <a:schemeClr val="bg1"/>
                </a:solidFill>
                <a:latin typeface="Menlo"/>
              </a:rPr>
              <a:t>BLOCK 4</a:t>
            </a:r>
            <a:br>
              <a:rPr lang="en-GB" sz="2800" b="0" i="0" dirty="0">
                <a:solidFill>
                  <a:schemeClr val="bg1"/>
                </a:solidFill>
                <a:effectLst/>
                <a:latin typeface="Menlo"/>
              </a:rPr>
            </a:br>
            <a:br>
              <a:rPr lang="en-GB" sz="2800" b="0" i="0" dirty="0">
                <a:solidFill>
                  <a:schemeClr val="bg1"/>
                </a:solidFill>
                <a:effectLst/>
                <a:latin typeface="Menlo"/>
              </a:rPr>
            </a:br>
            <a:r>
              <a:rPr lang="en-GB" sz="2800" b="1" i="0" dirty="0">
                <a:solidFill>
                  <a:schemeClr val="bg1"/>
                </a:solidFill>
                <a:effectLst/>
                <a:latin typeface="Menlo"/>
              </a:rPr>
              <a:t>Otherwise, press any key to continue...</a:t>
            </a:r>
            <a:endParaRPr lang="en-GB" sz="8000" b="1" dirty="0">
              <a:solidFill>
                <a:schemeClr val="bg1"/>
              </a:solidFill>
            </a:endParaRPr>
          </a:p>
        </p:txBody>
      </p:sp>
    </p:spTree>
    <p:extLst>
      <p:ext uri="{BB962C8B-B14F-4D97-AF65-F5344CB8AC3E}">
        <p14:creationId xmlns:p14="http://schemas.microsoft.com/office/powerpoint/2010/main" val="173826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289</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Menlo</vt:lpstr>
      <vt:lpstr>Office Theme</vt:lpstr>
      <vt:lpstr>Hello and thank you for taking part in our study!  In this study, you will see clouds of moving coloured dots.  Although it might seem like they are moving in random directions, a variable percentage of them will be moving in a coherent direction.  Specifically, to the upper left, the upper right, the lower left, or the lower right.  Your job will be to indicate which direction you think the dots are moving in.  If you think the dots are moving to the UPPER RIGHT or the LOWER RIGHT - press "m”  you think the dots are moving to the UPPER LEFT or the LOWER LEFT - press "x”  Please try to respond as quickly as you can. You will receive feedback on your choice. If you have any questions, please ask the researcher now.  Otherwise, press any key to continue...</vt:lpstr>
      <vt:lpstr>Hello and thank you for taking part in our study!  PLACEHOLDER TEXT – BLOCK 1  Otherwise, press any key to continue...</vt:lpstr>
      <vt:lpstr>Hello and thank you for taking part in our study!  PLACEHOLDER TEXT – BLOCK 2  Otherwise, press any key to continue...</vt:lpstr>
      <vt:lpstr>Hello and thank you for taking part in our study!  PLACEHOLDER TEXT – BLOCK 3  Otherwise, press any key to continue...</vt:lpstr>
      <vt:lpstr>Hello and thank you for taking part in our study!  PLACEHOLDER TEXT – BLOCK 4  Otherwise, press any key to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taking part in our study!  In this study, you will see clouds of moving coloured dots.  Although it might seem like they are moving in random directions, a variable percentage of them will be moving in a coherent direction.  Specifically, to the upper left, the upper right, the lower left, or the lower right.  Your job will be to indicate which direction you think the dots are moving in.  If you think the dots are moving to the UPPER RIGHT or the LOWER RIGHT - press "m”  you think the dots are moving to the UPPER LEFT or the LOWER LEFT - press "x”  Please try to respond as quickly as you can. You will receive feedback on your choice. If you have any questions, please ask the researcher now.  Otherwise, press any key to continue...</dc:title>
  <dc:creator>Andrew Bell</dc:creator>
  <cp:lastModifiedBy>Andrew Bell</cp:lastModifiedBy>
  <cp:revision>1</cp:revision>
  <dcterms:created xsi:type="dcterms:W3CDTF">2024-01-24T10:59:04Z</dcterms:created>
  <dcterms:modified xsi:type="dcterms:W3CDTF">2024-01-24T14:19:22Z</dcterms:modified>
</cp:coreProperties>
</file>