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591C-27A5-4741-80AD-EDBAC17C10FC}" type="datetimeFigureOut">
              <a:rPr lang="zh-CN" altLang="en-US" smtClean="0"/>
              <a:pPr/>
              <a:t>2019-03-29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265AC-52F3-46F6-86C6-20EF61CD00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591C-27A5-4741-80AD-EDBAC17C10FC}" type="datetimeFigureOut">
              <a:rPr lang="zh-CN" altLang="en-US" smtClean="0"/>
              <a:pPr/>
              <a:t>2019-03-29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265AC-52F3-46F6-86C6-20EF61CD00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591C-27A5-4741-80AD-EDBAC17C10FC}" type="datetimeFigureOut">
              <a:rPr lang="zh-CN" altLang="en-US" smtClean="0"/>
              <a:pPr/>
              <a:t>2019-03-29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265AC-52F3-46F6-86C6-20EF61CD00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591C-27A5-4741-80AD-EDBAC17C10FC}" type="datetimeFigureOut">
              <a:rPr lang="zh-CN" altLang="en-US" smtClean="0"/>
              <a:pPr/>
              <a:t>2019-03-29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265AC-52F3-46F6-86C6-20EF61CD00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591C-27A5-4741-80AD-EDBAC17C10FC}" type="datetimeFigureOut">
              <a:rPr lang="zh-CN" altLang="en-US" smtClean="0"/>
              <a:pPr/>
              <a:t>2019-03-29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265AC-52F3-46F6-86C6-20EF61CD00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591C-27A5-4741-80AD-EDBAC17C10FC}" type="datetimeFigureOut">
              <a:rPr lang="zh-CN" altLang="en-US" smtClean="0"/>
              <a:pPr/>
              <a:t>2019-03-29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265AC-52F3-46F6-86C6-20EF61CD00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591C-27A5-4741-80AD-EDBAC17C10FC}" type="datetimeFigureOut">
              <a:rPr lang="zh-CN" altLang="en-US" smtClean="0"/>
              <a:pPr/>
              <a:t>2019-03-29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265AC-52F3-46F6-86C6-20EF61CD00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591C-27A5-4741-80AD-EDBAC17C10FC}" type="datetimeFigureOut">
              <a:rPr lang="zh-CN" altLang="en-US" smtClean="0"/>
              <a:pPr/>
              <a:t>2019-03-29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265AC-52F3-46F6-86C6-20EF61CD00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591C-27A5-4741-80AD-EDBAC17C10FC}" type="datetimeFigureOut">
              <a:rPr lang="zh-CN" altLang="en-US" smtClean="0"/>
              <a:pPr/>
              <a:t>2019-03-29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265AC-52F3-46F6-86C6-20EF61CD00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591C-27A5-4741-80AD-EDBAC17C10FC}" type="datetimeFigureOut">
              <a:rPr lang="zh-CN" altLang="en-US" smtClean="0"/>
              <a:pPr/>
              <a:t>2019-03-29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265AC-52F3-46F6-86C6-20EF61CD00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591C-27A5-4741-80AD-EDBAC17C10FC}" type="datetimeFigureOut">
              <a:rPr lang="zh-CN" altLang="en-US" smtClean="0"/>
              <a:pPr/>
              <a:t>2019-03-29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265AC-52F3-46F6-86C6-20EF61CD00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C591C-27A5-4741-80AD-EDBAC17C10FC}" type="datetimeFigureOut">
              <a:rPr lang="zh-CN" altLang="en-US" smtClean="0"/>
              <a:pPr/>
              <a:t>2019-03-29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265AC-52F3-46F6-86C6-20EF61CD00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1229_220835_02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1229_220835_03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1229_220835_03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1229_220835_03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1229_220835_03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1229_220835_03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1229_220835_04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1229_220835_04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1229_220835_04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1229_220835_04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1229_220835_04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1229_220835_02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1229_220835_04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1229_220835_04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1229_220835_04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1229_220835_04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1229_220835_04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1229_220835_05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1229_220835_02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1229_220835_02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1229_220835_03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1229_220835_03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1229_220835_03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1229_220835_03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1229_220835_03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风轻无痕</dc:creator>
  <cp:lastModifiedBy>xzjd</cp:lastModifiedBy>
  <cp:revision>4</cp:revision>
  <dcterms:created xsi:type="dcterms:W3CDTF">2017-12-29T14:10:00Z</dcterms:created>
  <dcterms:modified xsi:type="dcterms:W3CDTF">2019-03-29T06:44:40Z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