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200025"/>
            <a:ext cx="11438255" cy="92710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single page vs page load from server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42545" y="1127125"/>
          <a:ext cx="12106275" cy="546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496040" imgH="4600575" progId="Paint.Picture">
                  <p:embed/>
                </p:oleObj>
              </mc:Choice>
              <mc:Fallback>
                <p:oleObj name="" r:id="rId1" imgW="11496040" imgH="46005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545" y="1127125"/>
                        <a:ext cx="12106275" cy="546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28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SinglePageApplication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42265" y="1050290"/>
          <a:ext cx="10627360" cy="512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544300" imgH="5153025" progId="Paint.Picture">
                  <p:embed/>
                </p:oleObj>
              </mc:Choice>
              <mc:Fallback>
                <p:oleObj name="" r:id="rId1" imgW="11544300" imgH="51530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265" y="1050290"/>
                        <a:ext cx="10627360" cy="512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understanding routing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965835" y="1363980"/>
          <a:ext cx="10259060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363325" imgH="4819650" progId="Paint.Picture">
                  <p:embed/>
                </p:oleObj>
              </mc:Choice>
              <mc:Fallback>
                <p:oleObj name="" r:id="rId1" imgW="11363325" imgH="48196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5835" y="1363980"/>
                        <a:ext cx="10259060" cy="481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785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steps to implements routing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after creating project </a:t>
            </a:r>
            <a:endParaRPr lang="en-US"/>
          </a:p>
          <a:p>
            <a:r>
              <a:rPr lang="en-US"/>
              <a:t>install-&gt; npm install react-router-dom packages</a:t>
            </a:r>
            <a:endParaRPr lang="en-US"/>
          </a:p>
          <a:p>
            <a:r>
              <a:rPr lang="en-US"/>
              <a:t>import Link -&gt;import {Link}  from 'react-router-dom';</a:t>
            </a:r>
            <a:endParaRPr lang="en-US"/>
          </a:p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166370" y="1021080"/>
          <a:ext cx="11737975" cy="515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086725" imgH="3781425" progId="Paint.Picture">
                  <p:embed/>
                </p:oleObj>
              </mc:Choice>
              <mc:Fallback>
                <p:oleObj name="" r:id="rId1" imgW="8086725" imgH="37814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6370" y="1021080"/>
                        <a:ext cx="11737975" cy="515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592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code of App.js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280670" y="966470"/>
          <a:ext cx="11555095" cy="464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162925" imgH="5076825" progId="Paint.Picture">
                  <p:embed/>
                </p:oleObj>
              </mc:Choice>
              <mc:Fallback>
                <p:oleObj name="" r:id="rId1" imgW="8162925" imgH="50768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670" y="966470"/>
                        <a:ext cx="11555095" cy="4645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Presentation</Application>
  <PresentationFormat>Widescreen</PresentationFormat>
  <Paragraphs>15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vs page load from server</dc:title>
  <dc:creator/>
  <cp:lastModifiedBy>VARDHAN</cp:lastModifiedBy>
  <cp:revision>1</cp:revision>
  <dcterms:created xsi:type="dcterms:W3CDTF">2021-01-11T12:10:12Z</dcterms:created>
  <dcterms:modified xsi:type="dcterms:W3CDTF">2021-01-11T12:10:12Z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