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575"/>
            <a:ext cx="9144000" cy="83629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FireBase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2583180" y="1528445"/>
          <a:ext cx="702564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19925" imgH="3067050" progId="Paint.Picture">
                  <p:embed/>
                </p:oleObj>
              </mc:Choice>
              <mc:Fallback>
                <p:oleObj name="" r:id="rId1" imgW="7019925" imgH="3067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3180" y="1528445"/>
                        <a:ext cx="7025640" cy="343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while registring app let’s copy sdk 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95120"/>
            <a:ext cx="10718800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5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copy sdk 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80035" y="1047115"/>
          <a:ext cx="11601450" cy="563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000740" imgH="5181600" progId="Paint.Picture">
                  <p:embed/>
                </p:oleObj>
              </mc:Choice>
              <mc:Fallback>
                <p:oleObj name="" r:id="rId1" imgW="11000740" imgH="5181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35" y="1047115"/>
                        <a:ext cx="11601450" cy="563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2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 to console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6235" y="1171575"/>
            <a:ext cx="10838815" cy="5006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4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select realtime database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1490" y="962025"/>
            <a:ext cx="11005185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49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create database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5430" y="830580"/>
            <a:ext cx="11306810" cy="549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4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Next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966470"/>
            <a:ext cx="996505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26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 test mode secity rule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6885" y="1025525"/>
            <a:ext cx="1114044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finally screen looks like after db creation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0530" y="982980"/>
            <a:ext cx="11336655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63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attach react and firebase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34950" y="1088390"/>
          <a:ext cx="11352530" cy="508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134090" imgH="4676775" progId="Paint.Picture">
                  <p:embed/>
                </p:oleObj>
              </mc:Choice>
              <mc:Fallback>
                <p:oleObj name="" r:id="rId1" imgW="11134090" imgH="4676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" y="1088390"/>
                        <a:ext cx="11352530" cy="508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43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 firebase from js file and use firebase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521335" y="1193165"/>
          <a:ext cx="10833100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87075" imgH="4381500" progId="Paint.Picture">
                  <p:embed/>
                </p:oleObj>
              </mc:Choice>
              <mc:Fallback>
                <p:oleObj name="" r:id="rId1" imgW="10887075" imgH="4381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335" y="1193165"/>
                        <a:ext cx="10833100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365125"/>
            <a:ext cx="11155680" cy="70040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start-&gt;https://console.firebase.google.com/u/0/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410" y="1252855"/>
            <a:ext cx="1074039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add a prooject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18740"/>
            <a:ext cx="5181600" cy="27647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30" y="1396365"/>
            <a:ext cx="11367135" cy="5148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54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enable/disable google analytics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47825"/>
            <a:ext cx="10964545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default account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70990"/>
            <a:ext cx="10658475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58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creating project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0" y="1102360"/>
            <a:ext cx="1068070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0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continue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480" y="1192530"/>
            <a:ext cx="10822305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98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choose app type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5905" y="1101090"/>
          <a:ext cx="11663680" cy="507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48365" imgH="5172075" progId="Paint.Picture">
                  <p:embed/>
                </p:oleObj>
              </mc:Choice>
              <mc:Fallback>
                <p:oleObj name="" r:id="rId1" imgW="11048365" imgH="5172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1101090"/>
                        <a:ext cx="11663680" cy="507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 nickname to project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0840" y="1579245"/>
            <a:ext cx="11141710" cy="4858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Presentation</Application>
  <PresentationFormat>Widescreen</PresentationFormat>
  <Paragraphs>38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/>
  <cp:lastModifiedBy>VARDHAN</cp:lastModifiedBy>
  <cp:revision>1</cp:revision>
  <dcterms:created xsi:type="dcterms:W3CDTF">2020-12-30T12:37:21Z</dcterms:created>
  <dcterms:modified xsi:type="dcterms:W3CDTF">2020-12-30T12:37:21Z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