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5330"/>
            <a:ext cx="9144000" cy="614680"/>
          </a:xfrm>
        </p:spPr>
        <p:txBody>
          <a:bodyPr>
            <a:normAutofit fontScale="90000"/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project stages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753110" y="1808480"/>
          <a:ext cx="10685780" cy="32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677525" imgH="3238500" progId="Paint.Picture">
                  <p:embed/>
                </p:oleObj>
              </mc:Choice>
              <mc:Fallback>
                <p:oleObj name="" r:id="rId1" imgW="10677525" imgH="32385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3110" y="1808480"/>
                        <a:ext cx="10685780" cy="324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configure as single page application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690370"/>
            <a:ext cx="11036300" cy="4113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connect github for conteneous deployment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140" y="2287905"/>
            <a:ext cx="11516995" cy="2203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see the popup -&gt;CLI to github connection success</a:t>
            </a:r>
            <a:r>
              <a:rPr lang="en-US"/>
              <a:t>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40510"/>
            <a:ext cx="10732770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select git repository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8585" y="1527810"/>
          <a:ext cx="11400155" cy="437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344150" imgH="3800475" progId="Paint.Picture">
                  <p:embed/>
                </p:oleObj>
              </mc:Choice>
              <mc:Fallback>
                <p:oleObj name="" r:id="rId1" imgW="10344150" imgH="38004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585" y="1527810"/>
                        <a:ext cx="11400155" cy="437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say yes for every deploy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2360930"/>
            <a:ext cx="10367645" cy="2164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select srcipt for each deployment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73685" y="1995805"/>
          <a:ext cx="11658600" cy="465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229725" imgH="1809750" progId="Paint.Picture">
                  <p:embed/>
                </p:oleObj>
              </mc:Choice>
              <mc:Fallback>
                <p:oleObj name="" r:id="rId1" imgW="9229725" imgH="18097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685" y="1995805"/>
                        <a:ext cx="11658600" cy="465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enter name git branch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99720" y="1691005"/>
          <a:ext cx="11891645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963150" imgH="2105025" progId="Paint.Picture">
                  <p:embed/>
                </p:oleObj>
              </mc:Choice>
              <mc:Fallback>
                <p:oleObj name="" r:id="rId1" imgW="9963150" imgH="2105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720" y="1691005"/>
                        <a:ext cx="11891645" cy="336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58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end step of fire base init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554990" y="1209675"/>
          <a:ext cx="11278870" cy="478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9906000" imgH="3952875" progId="Paint.Picture">
                  <p:embed/>
                </p:oleObj>
              </mc:Choice>
              <mc:Fallback>
                <p:oleObj name="" r:id="rId1" imgW="9906000" imgH="39528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990" y="1209675"/>
                        <a:ext cx="11278870" cy="478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after firebase init  run the build script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60350" y="1358265"/>
          <a:ext cx="11337925" cy="481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543665" imgH="4943475" progId="Paint.Picture">
                  <p:embed/>
                </p:oleObj>
              </mc:Choice>
              <mc:Fallback>
                <p:oleObj name="" r:id="rId1" imgW="11543665" imgH="49434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350" y="1358265"/>
                        <a:ext cx="11337925" cy="481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71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after running build script for optimization</a:t>
            </a:r>
            <a:b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-&gt;deploy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89865" y="1345565"/>
          <a:ext cx="11661775" cy="525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153650" imgH="4286250" progId="Paint.Picture">
                  <p:embed/>
                </p:oleObj>
              </mc:Choice>
              <mc:Fallback>
                <p:oleObj name="" r:id="rId1" imgW="10153650" imgH="42862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865" y="1345565"/>
                        <a:ext cx="11661775" cy="525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deploy project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making application accessible to internet</a:t>
            </a:r>
            <a:endParaRPr lang="en-US"/>
          </a:p>
          <a:p>
            <a:r>
              <a:rPr lang="en-US"/>
              <a:t>we have to choose one hosting service to deploy the project</a:t>
            </a:r>
            <a:endParaRPr lang="en-US"/>
          </a:p>
          <a:p>
            <a:r>
              <a:rPr lang="en-US"/>
              <a:t>we will use firebase hosting to deploy our project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6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check in console fire base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125" y="1825625"/>
            <a:ext cx="118262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redeploy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-&gt;modify the files</a:t>
            </a:r>
            <a:endParaRPr lang="en-US"/>
          </a:p>
          <a:p>
            <a:r>
              <a:rPr lang="en-US"/>
              <a:t>-&gt;build -&gt;npm run build</a:t>
            </a:r>
            <a:endParaRPr lang="en-US"/>
          </a:p>
          <a:p>
            <a:r>
              <a:rPr lang="en-US"/>
              <a:t>-&gt;deploy-&gt; firebase deploy</a:t>
            </a:r>
            <a:endParaRPr lang="en-US"/>
          </a:p>
          <a:p>
            <a:r>
              <a:rPr lang="en-US"/>
              <a:t>-&gt;refresh the page and observe changes after deploymenet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steps to deploy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install firebase CLI globally </a:t>
            </a:r>
            <a:endParaRPr lang="en-US"/>
          </a:p>
          <a:p>
            <a:r>
              <a:rPr lang="en-US"/>
              <a:t>npm install -g firebase-tools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50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firebase login through firebase CLI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70585" y="1825625"/>
          <a:ext cx="1045019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391900" imgH="4743450" progId="Paint.Picture">
                  <p:embed/>
                </p:oleObj>
              </mc:Choice>
              <mc:Fallback>
                <p:oleObj name="" r:id="rId1" imgW="11391900" imgH="47434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0585" y="1825625"/>
                        <a:ext cx="1045019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success message if everything is fine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55295" y="1786255"/>
          <a:ext cx="1117536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91275" imgH="2438400" progId="Paint.Picture">
                  <p:embed/>
                </p:oleObj>
              </mc:Choice>
              <mc:Fallback>
                <p:oleObj name="" r:id="rId1" imgW="6391275" imgH="24384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86255"/>
                        <a:ext cx="11175365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6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intialise fire base in our project directory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40995" y="997585"/>
          <a:ext cx="11616690" cy="511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10340" imgH="4657725" progId="Paint.Picture">
                  <p:embed/>
                </p:oleObj>
              </mc:Choice>
              <mc:Fallback>
                <p:oleObj name="" r:id="rId1" imgW="11610340" imgH="4657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995" y="997585"/>
                        <a:ext cx="11616690" cy="511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43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as part of intialisation select the project to deploy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738120" y="2881630"/>
          <a:ext cx="671512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715125" imgH="2238375" progId="Paint.Picture">
                  <p:embed/>
                </p:oleObj>
              </mc:Choice>
              <mc:Fallback>
                <p:oleObj name="" r:id="rId1" imgW="6715125" imgH="22383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8120" y="2881630"/>
                        <a:ext cx="6715125" cy="223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select project from existing directory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355" y="1590675"/>
            <a:ext cx="11593195" cy="3823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output directory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771015" y="1881505"/>
          <a:ext cx="8648700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48700" imgH="4238625" progId="Paint.Picture">
                  <p:embed/>
                </p:oleObj>
              </mc:Choice>
              <mc:Fallback>
                <p:oleObj name="" r:id="rId1" imgW="8648700" imgH="42386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1015" y="1881505"/>
                        <a:ext cx="8648700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Presentation</Application>
  <PresentationFormat>Widescreen</PresentationFormat>
  <Paragraphs>57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stages</dc:title>
  <dc:creator/>
  <cp:lastModifiedBy>VARDHAN</cp:lastModifiedBy>
  <cp:revision>1</cp:revision>
  <dcterms:created xsi:type="dcterms:W3CDTF">2021-01-13T09:26:24Z</dcterms:created>
  <dcterms:modified xsi:type="dcterms:W3CDTF">2021-01-13T09:26:24Z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