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6939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create auth,provider,firebase from firebase config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11095"/>
            <a:ext cx="9144000" cy="391985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496570" y="1469390"/>
          <a:ext cx="11556365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153140" imgH="3629025" progId="Paint.Picture">
                  <p:embed/>
                </p:oleObj>
              </mc:Choice>
              <mc:Fallback>
                <p:oleObj name="" r:id="rId1" imgW="11153140" imgH="36290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570" y="1469390"/>
                        <a:ext cx="11556365" cy="475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735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create a .js file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19735" y="946785"/>
          <a:ext cx="11470640" cy="523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191625" imgH="5124450" progId="Paint.Picture">
                  <p:embed/>
                </p:oleObj>
              </mc:Choice>
              <mc:Fallback>
                <p:oleObj name="" r:id="rId1" imgW="9191625" imgH="51244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735" y="946785"/>
                        <a:ext cx="11470640" cy="5230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3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modify app.js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32740" y="1051560"/>
          <a:ext cx="11598910" cy="512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791190" imgH="5038725" progId="Paint.Picture">
                  <p:embed/>
                </p:oleObj>
              </mc:Choice>
              <mc:Fallback>
                <p:oleObj name="" r:id="rId1" imgW="10791190" imgH="5038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740" y="1051560"/>
                        <a:ext cx="11598910" cy="5125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Presentation</Application>
  <PresentationFormat>Widescreen</PresentationFormat>
  <Paragraphs>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auth,provider,firebase from firebase config</dc:title>
  <dc:creator/>
  <cp:lastModifiedBy>VARDHAN</cp:lastModifiedBy>
  <cp:revision>1</cp:revision>
  <dcterms:created xsi:type="dcterms:W3CDTF">2021-01-05T11:38:06Z</dcterms:created>
  <dcterms:modified xsi:type="dcterms:W3CDTF">2021-01-05T11:38:06Z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