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620" y="365125"/>
            <a:ext cx="6774180" cy="132588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node js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252220" y="1547495"/>
          <a:ext cx="9686925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86925" imgH="3952875" progId="Paint.Picture">
                  <p:embed/>
                </p:oleObj>
              </mc:Choice>
              <mc:Fallback>
                <p:oleObj name="" r:id="rId1" imgW="9686925" imgH="3952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2220" y="1547495"/>
                        <a:ext cx="9686925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460"/>
            <a:ext cx="9144000" cy="74993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asynchronous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006475"/>
            <a:ext cx="10466070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040" y="365125"/>
            <a:ext cx="6715760" cy="132588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server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8620" y="1691005"/>
            <a:ext cx="88753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/>
  <cp:lastModifiedBy>VARDHAN</cp:lastModifiedBy>
  <cp:revision>1</cp:revision>
  <dcterms:created xsi:type="dcterms:W3CDTF">2020-12-04T10:13:12Z</dcterms:created>
  <dcterms:modified xsi:type="dcterms:W3CDTF">2020-12-04T10:13:12Z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