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0691813" cy="7559675"/>
  <p:notesSz cx="6858000" cy="9144000"/>
  <p:embeddedFontLst>
    <p:embeddedFont>
      <p:font typeface="Consolas" panose="020B0609020204030204" pitchFamily="49" charset="0"/>
      <p:regular r:id="rId23"/>
      <p:bold r:id="rId24"/>
      <p:italic r:id="rId25"/>
      <p:boldItalic r:id="rId26"/>
    </p:embeddedFont>
    <p:embeddedFont>
      <p:font typeface="Poppins" panose="00000500000000000000" pitchFamily="2" charset="0"/>
      <p:regular r:id="rId27"/>
      <p:bold r:id="rId28"/>
      <p:italic r:id="rId29"/>
      <p:boldItalic r:id="rId30"/>
    </p:embeddedFont>
    <p:embeddedFont>
      <p:font typeface="Poppins Light" panose="00000400000000000000" pitchFamily="2" charset="0"/>
      <p:regular r:id="rId31"/>
      <p:bold r:id="rId32"/>
      <p:italic r:id="rId33"/>
      <p:boldItalic r:id="rId34"/>
    </p:embeddedFont>
    <p:embeddedFont>
      <p:font typeface="Poppins Medium" panose="00000600000000000000" pitchFamily="2" charset="0"/>
      <p:regular r:id="rId35"/>
      <p:bold r:id="rId36"/>
      <p:italic r:id="rId37"/>
      <p:boldItalic r:id="rId38"/>
    </p:embeddedFont>
    <p:embeddedFont>
      <p:font typeface="Poppins SemiBold" panose="000007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1">
          <p15:clr>
            <a:srgbClr val="A4A3A4"/>
          </p15:clr>
        </p15:guide>
        <p15:guide id="2" pos="3367">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uM4+zpcH0eJEhDYzNa5cDt22k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C3E918-CA92-4189-8D6D-A33B259975C9}">
  <a:tblStyle styleId="{6BC3E918-CA92-4189-8D6D-A33B259975C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440" y="53"/>
      </p:cViewPr>
      <p:guideLst>
        <p:guide orient="horz" pos="2381"/>
        <p:guide pos="336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306"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306"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306"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306"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306"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306"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6"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6"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6"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2: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4: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5: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6: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7: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8: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9: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0: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www.linkedin.com/company/qwallity/?viewAsMember=true" TargetMode="External"/><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hyperlink" Target="mailto:info@qwallity.com" TargetMode="External"/><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hyperlink" Target="https://www.facebook.com/QwallityArmenia"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13447" y="0"/>
            <a:ext cx="10691813" cy="7559099"/>
          </a:xfrm>
          <a:prstGeom prst="rect">
            <a:avLst/>
          </a:prstGeom>
          <a:noFill/>
          <a:ln>
            <a:noFill/>
          </a:ln>
        </p:spPr>
      </p:pic>
      <p:sp>
        <p:nvSpPr>
          <p:cNvPr id="17" name="Google Shape;17;p22"/>
          <p:cNvSpPr txBox="1">
            <a:spLocks noGrp="1"/>
          </p:cNvSpPr>
          <p:nvPr>
            <p:ph type="title"/>
          </p:nvPr>
        </p:nvSpPr>
        <p:spPr>
          <a:xfrm>
            <a:off x="4415350" y="3376356"/>
            <a:ext cx="4855246" cy="691916"/>
          </a:xfrm>
          <a:prstGeom prst="rect">
            <a:avLst/>
          </a:prstGeom>
          <a:noFill/>
          <a:ln>
            <a:noFill/>
          </a:ln>
        </p:spPr>
        <p:txBody>
          <a:bodyPr spcFirstLastPara="1" wrap="square" lIns="91425" tIns="36000" rIns="91425" bIns="45700" anchor="ctr" anchorCtr="0">
            <a:spAutoFit/>
          </a:bodyPr>
          <a:lstStyle>
            <a:lvl1pPr lvl="0" algn="l">
              <a:lnSpc>
                <a:spcPct val="90000"/>
              </a:lnSpc>
              <a:spcBef>
                <a:spcPts val="0"/>
              </a:spcBef>
              <a:spcAft>
                <a:spcPts val="0"/>
              </a:spcAft>
              <a:buClr>
                <a:srgbClr val="33394D"/>
              </a:buClr>
              <a:buSzPts val="4400"/>
              <a:buFont typeface="Poppins SemiBold"/>
              <a:buNone/>
              <a:defRPr sz="4400" b="1" i="0">
                <a:solidFill>
                  <a:srgbClr val="33394D"/>
                </a:solidFill>
                <a:latin typeface="Poppins SemiBold"/>
                <a:ea typeface="Poppins SemiBold"/>
                <a:cs typeface="Poppins SemiBold"/>
                <a:sym typeface="Poppi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8" name="Google Shape;18;p22"/>
          <p:cNvCxnSpPr/>
          <p:nvPr/>
        </p:nvCxnSpPr>
        <p:spPr>
          <a:xfrm>
            <a:off x="9847377" y="0"/>
            <a:ext cx="0" cy="927847"/>
          </a:xfrm>
          <a:prstGeom prst="straightConnector1">
            <a:avLst/>
          </a:prstGeom>
          <a:noFill/>
          <a:ln w="60325" cap="flat" cmpd="sng">
            <a:solidFill>
              <a:srgbClr val="EF7A22"/>
            </a:solidFill>
            <a:prstDash val="solid"/>
            <a:miter lim="800000"/>
            <a:headEnd type="none" w="sm" len="sm"/>
            <a:tailEnd type="none" w="sm" len="sm"/>
          </a:ln>
        </p:spPr>
      </p:cxnSp>
      <p:sp>
        <p:nvSpPr>
          <p:cNvPr id="19" name="Google Shape;19;p22"/>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lvl1pPr marL="0" lvl="0" indent="0" algn="ctr">
              <a:spcBef>
                <a:spcPts val="0"/>
              </a:spcBef>
              <a:buNone/>
              <a:defRPr sz="1800" b="1" i="0" u="none" strike="noStrike" cap="none">
                <a:solidFill>
                  <a:srgbClr val="232934"/>
                </a:solidFill>
                <a:latin typeface="Poppins"/>
                <a:ea typeface="Poppins"/>
                <a:cs typeface="Poppins"/>
                <a:sym typeface="Poppins"/>
              </a:defRPr>
            </a:lvl1pPr>
            <a:lvl2pPr marL="0" lvl="1" indent="0" algn="ctr">
              <a:spcBef>
                <a:spcPts val="0"/>
              </a:spcBef>
              <a:buNone/>
              <a:defRPr sz="1800" b="1" i="0" u="none" strike="noStrike" cap="none">
                <a:solidFill>
                  <a:srgbClr val="232934"/>
                </a:solidFill>
                <a:latin typeface="Poppins"/>
                <a:ea typeface="Poppins"/>
                <a:cs typeface="Poppins"/>
                <a:sym typeface="Poppins"/>
              </a:defRPr>
            </a:lvl2pPr>
            <a:lvl3pPr marL="0" lvl="2" indent="0" algn="ctr">
              <a:spcBef>
                <a:spcPts val="0"/>
              </a:spcBef>
              <a:buNone/>
              <a:defRPr sz="1800" b="1" i="0" u="none" strike="noStrike" cap="none">
                <a:solidFill>
                  <a:srgbClr val="232934"/>
                </a:solidFill>
                <a:latin typeface="Poppins"/>
                <a:ea typeface="Poppins"/>
                <a:cs typeface="Poppins"/>
                <a:sym typeface="Poppins"/>
              </a:defRPr>
            </a:lvl3pPr>
            <a:lvl4pPr marL="0" lvl="3" indent="0" algn="ctr">
              <a:spcBef>
                <a:spcPts val="0"/>
              </a:spcBef>
              <a:buNone/>
              <a:defRPr sz="1800" b="1" i="0" u="none" strike="noStrike" cap="none">
                <a:solidFill>
                  <a:srgbClr val="232934"/>
                </a:solidFill>
                <a:latin typeface="Poppins"/>
                <a:ea typeface="Poppins"/>
                <a:cs typeface="Poppins"/>
                <a:sym typeface="Poppins"/>
              </a:defRPr>
            </a:lvl4pPr>
            <a:lvl5pPr marL="0" lvl="4" indent="0" algn="ctr">
              <a:spcBef>
                <a:spcPts val="0"/>
              </a:spcBef>
              <a:buNone/>
              <a:defRPr sz="1800" b="1" i="0" u="none" strike="noStrike" cap="none">
                <a:solidFill>
                  <a:srgbClr val="232934"/>
                </a:solidFill>
                <a:latin typeface="Poppins"/>
                <a:ea typeface="Poppins"/>
                <a:cs typeface="Poppins"/>
                <a:sym typeface="Poppins"/>
              </a:defRPr>
            </a:lvl5pPr>
            <a:lvl6pPr marL="0" lvl="5" indent="0" algn="ctr">
              <a:spcBef>
                <a:spcPts val="0"/>
              </a:spcBef>
              <a:buNone/>
              <a:defRPr sz="1800" b="1" i="0" u="none" strike="noStrike" cap="none">
                <a:solidFill>
                  <a:srgbClr val="232934"/>
                </a:solidFill>
                <a:latin typeface="Poppins"/>
                <a:ea typeface="Poppins"/>
                <a:cs typeface="Poppins"/>
                <a:sym typeface="Poppins"/>
              </a:defRPr>
            </a:lvl6pPr>
            <a:lvl7pPr marL="0" lvl="6" indent="0" algn="ctr">
              <a:spcBef>
                <a:spcPts val="0"/>
              </a:spcBef>
              <a:buNone/>
              <a:defRPr sz="1800" b="1" i="0" u="none" strike="noStrike" cap="none">
                <a:solidFill>
                  <a:srgbClr val="232934"/>
                </a:solidFill>
                <a:latin typeface="Poppins"/>
                <a:ea typeface="Poppins"/>
                <a:cs typeface="Poppins"/>
                <a:sym typeface="Poppins"/>
              </a:defRPr>
            </a:lvl7pPr>
            <a:lvl8pPr marL="0" lvl="7" indent="0" algn="ctr">
              <a:spcBef>
                <a:spcPts val="0"/>
              </a:spcBef>
              <a:buNone/>
              <a:defRPr sz="1800" b="1" i="0" u="none" strike="noStrike" cap="none">
                <a:solidFill>
                  <a:srgbClr val="232934"/>
                </a:solidFill>
                <a:latin typeface="Poppins"/>
                <a:ea typeface="Poppins"/>
                <a:cs typeface="Poppins"/>
                <a:sym typeface="Poppins"/>
              </a:defRPr>
            </a:lvl8pPr>
            <a:lvl9pPr marL="0" lvl="8" indent="0" algn="ctr">
              <a:spcBef>
                <a:spcPts val="0"/>
              </a:spcBef>
              <a:buNone/>
              <a:defRPr sz="1800" b="1" i="0" u="none" strike="noStrike" cap="none">
                <a:solidFill>
                  <a:srgbClr val="232934"/>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
        <p:nvSpPr>
          <p:cNvPr id="20" name="Google Shape;20;p22"/>
          <p:cNvSpPr/>
          <p:nvPr/>
        </p:nvSpPr>
        <p:spPr>
          <a:xfrm>
            <a:off x="2040621" y="2646156"/>
            <a:ext cx="2000575" cy="2114103"/>
          </a:xfrm>
          <a:prstGeom prst="rect">
            <a:avLst/>
          </a:prstGeom>
          <a:solidFill>
            <a:schemeClr val="lt1"/>
          </a:solidFill>
          <a:ln>
            <a:noFill/>
          </a:ln>
          <a:effectLst>
            <a:outerShdw blurRad="254000" dist="38100" dir="2700000" algn="tl" rotWithShape="0">
              <a:srgbClr val="000000">
                <a:alpha val="2078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22"/>
          <p:cNvSpPr txBox="1"/>
          <p:nvPr/>
        </p:nvSpPr>
        <p:spPr>
          <a:xfrm>
            <a:off x="2203699" y="2996989"/>
            <a:ext cx="167441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rgbClr val="5F6A8E"/>
                </a:solidFill>
                <a:latin typeface="Poppins"/>
                <a:ea typeface="Poppins"/>
                <a:cs typeface="Poppins"/>
                <a:sym typeface="Poppins"/>
              </a:rPr>
              <a:t>SECTION</a:t>
            </a:r>
            <a:endParaRPr/>
          </a:p>
        </p:txBody>
      </p:sp>
      <p:sp>
        <p:nvSpPr>
          <p:cNvPr id="22" name="Google Shape;22;p22"/>
          <p:cNvSpPr txBox="1">
            <a:spLocks noGrp="1"/>
          </p:cNvSpPr>
          <p:nvPr>
            <p:ph type="body" idx="1"/>
          </p:nvPr>
        </p:nvSpPr>
        <p:spPr>
          <a:xfrm>
            <a:off x="2414775" y="3388094"/>
            <a:ext cx="1252266" cy="972169"/>
          </a:xfrm>
          <a:prstGeom prst="rect">
            <a:avLst/>
          </a:prstGeom>
          <a:noFill/>
          <a:ln>
            <a:noFill/>
          </a:ln>
        </p:spPr>
        <p:txBody>
          <a:bodyPr spcFirstLastPara="1" wrap="square" lIns="91425" tIns="0" rIns="91425" bIns="216000" anchor="t" anchorCtr="0">
            <a:noAutofit/>
          </a:bodyPr>
          <a:lstStyle>
            <a:lvl1pPr marL="457200" lvl="0" indent="-228600" algn="ctr">
              <a:lnSpc>
                <a:spcPct val="100000"/>
              </a:lnSpc>
              <a:spcBef>
                <a:spcPts val="0"/>
              </a:spcBef>
              <a:spcAft>
                <a:spcPts val="0"/>
              </a:spcAft>
              <a:buClr>
                <a:srgbClr val="33394D"/>
              </a:buClr>
              <a:buSzPts val="8100"/>
              <a:buNone/>
              <a:defRPr sz="8100" b="1" i="0">
                <a:solidFill>
                  <a:srgbClr val="33394D"/>
                </a:solidFill>
                <a:latin typeface="Poppins SemiBold"/>
                <a:ea typeface="Poppins SemiBold"/>
                <a:cs typeface="Poppins SemiBold"/>
                <a:sym typeface="Poppins SemiBold"/>
              </a:defRPr>
            </a:lvl1pPr>
            <a:lvl2pPr marL="914400" lvl="1" indent="-342900" algn="l">
              <a:lnSpc>
                <a:spcPct val="90000"/>
              </a:lnSpc>
              <a:spcBef>
                <a:spcPts val="551"/>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23" name="Google Shape;23;p22"/>
          <p:cNvSpPr txBox="1"/>
          <p:nvPr/>
        </p:nvSpPr>
        <p:spPr>
          <a:xfrm>
            <a:off x="352032" y="7049953"/>
            <a:ext cx="587360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chemeClr val="lt1"/>
                </a:solidFill>
                <a:latin typeface="Arial"/>
                <a:ea typeface="Arial"/>
                <a:cs typeface="Arial"/>
                <a:sym typeface="Arial"/>
              </a:rPr>
              <a:t>© 2020 Volo Global Partnership</a:t>
            </a:r>
            <a:endParaRPr sz="1200" b="0" i="0">
              <a:solidFill>
                <a:schemeClr val="lt1"/>
              </a:solidFill>
              <a:latin typeface="Arial"/>
              <a:ea typeface="Arial"/>
              <a:cs typeface="Arial"/>
              <a:sym typeface="Arial"/>
            </a:endParaRPr>
          </a:p>
        </p:txBody>
      </p:sp>
      <p:sp>
        <p:nvSpPr>
          <p:cNvPr id="24" name="Google Shape;24;p22"/>
          <p:cNvSpPr txBox="1"/>
          <p:nvPr/>
        </p:nvSpPr>
        <p:spPr>
          <a:xfrm>
            <a:off x="352032" y="7049953"/>
            <a:ext cx="5873605" cy="276999"/>
          </a:xfrm>
          <a:prstGeom prst="rect">
            <a:avLst/>
          </a:prstGeom>
          <a:noFill/>
          <a:ln>
            <a:noFill/>
          </a:ln>
        </p:spPr>
        <p:txBody>
          <a:bodyPr spcFirstLastPara="1" wrap="square" lIns="0" tIns="45700" rIns="90000" bIns="45700" anchor="t" anchorCtr="0">
            <a:spAutoFit/>
          </a:bodyPr>
          <a:lstStyle/>
          <a:p>
            <a:pPr marL="0" marR="0" lvl="0" indent="0" algn="l" rtl="0">
              <a:spcBef>
                <a:spcPts val="0"/>
              </a:spcBef>
              <a:spcAft>
                <a:spcPts val="0"/>
              </a:spcAft>
              <a:buNone/>
            </a:pPr>
            <a:r>
              <a:rPr lang="en-US" sz="1200" b="0" i="0" dirty="0">
                <a:solidFill>
                  <a:srgbClr val="5F6A8E"/>
                </a:solidFill>
                <a:latin typeface="Poppins Light"/>
                <a:ea typeface="Poppins Light"/>
                <a:cs typeface="Poppins Light"/>
                <a:sym typeface="Poppins Light"/>
              </a:rPr>
              <a:t>Copyright © 2024 </a:t>
            </a:r>
            <a:r>
              <a:rPr lang="en-US" sz="1200" b="0" i="0" dirty="0" err="1">
                <a:solidFill>
                  <a:srgbClr val="5F6A8E"/>
                </a:solidFill>
                <a:latin typeface="Poppins Light"/>
                <a:ea typeface="Poppins Light"/>
                <a:cs typeface="Poppins Light"/>
                <a:sym typeface="Poppins Light"/>
              </a:rPr>
              <a:t>Qwallity</a:t>
            </a:r>
            <a:endParaRPr sz="1200" b="0" i="0" dirty="0">
              <a:solidFill>
                <a:srgbClr val="5F6A8E"/>
              </a:solidFill>
              <a:latin typeface="Poppins Light"/>
              <a:ea typeface="Poppins Light"/>
              <a:cs typeface="Poppins Light"/>
              <a:sym typeface="Poppins Light"/>
            </a:endParaRPr>
          </a:p>
        </p:txBody>
      </p:sp>
      <p:pic>
        <p:nvPicPr>
          <p:cNvPr id="25" name="Google Shape;25;p22"/>
          <p:cNvPicPr preferRelativeResize="0"/>
          <p:nvPr/>
        </p:nvPicPr>
        <p:blipFill rotWithShape="1">
          <a:blip r:embed="rId3">
            <a:alphaModFix/>
          </a:blip>
          <a:srcRect/>
          <a:stretch/>
        </p:blipFill>
        <p:spPr>
          <a:xfrm>
            <a:off x="10156901" y="469016"/>
            <a:ext cx="182880" cy="1219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_no_bg">
  <p:cSld name="text_no_bg">
    <p:spTree>
      <p:nvGrpSpPr>
        <p:cNvPr id="1" name="Shape 26"/>
        <p:cNvGrpSpPr/>
        <p:nvPr/>
      </p:nvGrpSpPr>
      <p:grpSpPr>
        <a:xfrm>
          <a:off x="0" y="0"/>
          <a:ext cx="0" cy="0"/>
          <a:chOff x="0" y="0"/>
          <a:chExt cx="0" cy="0"/>
        </a:xfrm>
      </p:grpSpPr>
      <p:pic>
        <p:nvPicPr>
          <p:cNvPr id="27" name="Google Shape;27;p23"/>
          <p:cNvPicPr preferRelativeResize="0"/>
          <p:nvPr/>
        </p:nvPicPr>
        <p:blipFill rotWithShape="1">
          <a:blip r:embed="rId2">
            <a:alphaModFix/>
          </a:blip>
          <a:srcRect/>
          <a:stretch/>
        </p:blipFill>
        <p:spPr>
          <a:xfrm>
            <a:off x="0" y="6304053"/>
            <a:ext cx="10691813" cy="1255622"/>
          </a:xfrm>
          <a:prstGeom prst="rect">
            <a:avLst/>
          </a:prstGeom>
          <a:noFill/>
          <a:ln>
            <a:noFill/>
          </a:ln>
        </p:spPr>
      </p:pic>
      <p:sp>
        <p:nvSpPr>
          <p:cNvPr id="28" name="Google Shape;28;p23"/>
          <p:cNvSpPr txBox="1">
            <a:spLocks noGrp="1"/>
          </p:cNvSpPr>
          <p:nvPr>
            <p:ph type="title"/>
          </p:nvPr>
        </p:nvSpPr>
        <p:spPr>
          <a:xfrm>
            <a:off x="580852" y="577998"/>
            <a:ext cx="5918085" cy="592022"/>
          </a:xfrm>
          <a:prstGeom prst="rect">
            <a:avLst/>
          </a:prstGeom>
          <a:noFill/>
          <a:ln>
            <a:noFill/>
          </a:ln>
        </p:spPr>
        <p:txBody>
          <a:bodyPr spcFirstLastPara="1" wrap="square" lIns="0" tIns="46800" rIns="0" bIns="45700" anchor="ctr" anchorCtr="0">
            <a:spAutoFit/>
          </a:bodyPr>
          <a:lstStyle>
            <a:lvl1pPr lvl="0" algn="l">
              <a:lnSpc>
                <a:spcPct val="90000"/>
              </a:lnSpc>
              <a:spcBef>
                <a:spcPts val="0"/>
              </a:spcBef>
              <a:spcAft>
                <a:spcPts val="0"/>
              </a:spcAft>
              <a:buClr>
                <a:srgbClr val="33394D"/>
              </a:buClr>
              <a:buSzPts val="3600"/>
              <a:buFont typeface="Poppins"/>
              <a:buNone/>
              <a:defRPr sz="3600" b="1" i="0">
                <a:solidFill>
                  <a:srgbClr val="33394D"/>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lvl1pPr marL="0" lvl="0" indent="0" algn="ctr">
              <a:spcBef>
                <a:spcPts val="0"/>
              </a:spcBef>
              <a:buNone/>
              <a:defRPr sz="1800" b="1" i="0">
                <a:solidFill>
                  <a:schemeClr val="lt1"/>
                </a:solidFill>
                <a:latin typeface="Poppins"/>
                <a:ea typeface="Poppins"/>
                <a:cs typeface="Poppins"/>
                <a:sym typeface="Poppins"/>
              </a:defRPr>
            </a:lvl1pPr>
            <a:lvl2pPr marL="0" lvl="1" indent="0" algn="ctr">
              <a:spcBef>
                <a:spcPts val="0"/>
              </a:spcBef>
              <a:buNone/>
              <a:defRPr sz="1800" b="1" i="0">
                <a:solidFill>
                  <a:schemeClr val="lt1"/>
                </a:solidFill>
                <a:latin typeface="Poppins"/>
                <a:ea typeface="Poppins"/>
                <a:cs typeface="Poppins"/>
                <a:sym typeface="Poppins"/>
              </a:defRPr>
            </a:lvl2pPr>
            <a:lvl3pPr marL="0" lvl="2" indent="0" algn="ctr">
              <a:spcBef>
                <a:spcPts val="0"/>
              </a:spcBef>
              <a:buNone/>
              <a:defRPr sz="1800" b="1" i="0">
                <a:solidFill>
                  <a:schemeClr val="lt1"/>
                </a:solidFill>
                <a:latin typeface="Poppins"/>
                <a:ea typeface="Poppins"/>
                <a:cs typeface="Poppins"/>
                <a:sym typeface="Poppins"/>
              </a:defRPr>
            </a:lvl3pPr>
            <a:lvl4pPr marL="0" lvl="3" indent="0" algn="ctr">
              <a:spcBef>
                <a:spcPts val="0"/>
              </a:spcBef>
              <a:buNone/>
              <a:defRPr sz="1800" b="1" i="0">
                <a:solidFill>
                  <a:schemeClr val="lt1"/>
                </a:solidFill>
                <a:latin typeface="Poppins"/>
                <a:ea typeface="Poppins"/>
                <a:cs typeface="Poppins"/>
                <a:sym typeface="Poppins"/>
              </a:defRPr>
            </a:lvl4pPr>
            <a:lvl5pPr marL="0" lvl="4" indent="0" algn="ctr">
              <a:spcBef>
                <a:spcPts val="0"/>
              </a:spcBef>
              <a:buNone/>
              <a:defRPr sz="1800" b="1" i="0">
                <a:solidFill>
                  <a:schemeClr val="lt1"/>
                </a:solidFill>
                <a:latin typeface="Poppins"/>
                <a:ea typeface="Poppins"/>
                <a:cs typeface="Poppins"/>
                <a:sym typeface="Poppins"/>
              </a:defRPr>
            </a:lvl5pPr>
            <a:lvl6pPr marL="0" lvl="5" indent="0" algn="ctr">
              <a:spcBef>
                <a:spcPts val="0"/>
              </a:spcBef>
              <a:buNone/>
              <a:defRPr sz="1800" b="1" i="0">
                <a:solidFill>
                  <a:schemeClr val="lt1"/>
                </a:solidFill>
                <a:latin typeface="Poppins"/>
                <a:ea typeface="Poppins"/>
                <a:cs typeface="Poppins"/>
                <a:sym typeface="Poppins"/>
              </a:defRPr>
            </a:lvl6pPr>
            <a:lvl7pPr marL="0" lvl="6" indent="0" algn="ctr">
              <a:spcBef>
                <a:spcPts val="0"/>
              </a:spcBef>
              <a:buNone/>
              <a:defRPr sz="1800" b="1" i="0">
                <a:solidFill>
                  <a:schemeClr val="lt1"/>
                </a:solidFill>
                <a:latin typeface="Poppins"/>
                <a:ea typeface="Poppins"/>
                <a:cs typeface="Poppins"/>
                <a:sym typeface="Poppins"/>
              </a:defRPr>
            </a:lvl7pPr>
            <a:lvl8pPr marL="0" lvl="7" indent="0" algn="ctr">
              <a:spcBef>
                <a:spcPts val="0"/>
              </a:spcBef>
              <a:buNone/>
              <a:defRPr sz="1800" b="1" i="0">
                <a:solidFill>
                  <a:schemeClr val="lt1"/>
                </a:solidFill>
                <a:latin typeface="Poppins"/>
                <a:ea typeface="Poppins"/>
                <a:cs typeface="Poppins"/>
                <a:sym typeface="Poppins"/>
              </a:defRPr>
            </a:lvl8pPr>
            <a:lvl9pPr marL="0" lvl="8" indent="0" algn="ctr">
              <a:spcBef>
                <a:spcPts val="0"/>
              </a:spcBef>
              <a:buNone/>
              <a:defRPr sz="1800" b="1" i="0">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
        <p:nvSpPr>
          <p:cNvPr id="30" name="Google Shape;30;p23"/>
          <p:cNvSpPr txBox="1">
            <a:spLocks noGrp="1"/>
          </p:cNvSpPr>
          <p:nvPr>
            <p:ph type="body" idx="1"/>
          </p:nvPr>
        </p:nvSpPr>
        <p:spPr>
          <a:xfrm>
            <a:off x="580853" y="1631126"/>
            <a:ext cx="9074136" cy="1277273"/>
          </a:xfrm>
          <a:prstGeom prst="rect">
            <a:avLst/>
          </a:prstGeom>
          <a:noFill/>
          <a:ln>
            <a:noFill/>
          </a:ln>
        </p:spPr>
        <p:txBody>
          <a:bodyPr spcFirstLastPara="1" wrap="square" lIns="0" tIns="0" rIns="0" bIns="45700" anchor="t" anchorCtr="0">
            <a:spAutoFit/>
          </a:bodyPr>
          <a:lstStyle>
            <a:lvl1pPr marL="457200" lvl="0" indent="-228600" algn="l">
              <a:lnSpc>
                <a:spcPct val="150000"/>
              </a:lnSpc>
              <a:spcBef>
                <a:spcPts val="0"/>
              </a:spcBef>
              <a:spcAft>
                <a:spcPts val="0"/>
              </a:spcAft>
              <a:buClr>
                <a:srgbClr val="5F6A8E"/>
              </a:buClr>
              <a:buSzPts val="1600"/>
              <a:buFont typeface="Poppins"/>
              <a:buNone/>
              <a:defRPr sz="1600" b="0" i="0">
                <a:solidFill>
                  <a:srgbClr val="5F6A8E"/>
                </a:solidFill>
                <a:latin typeface="Poppins"/>
                <a:ea typeface="Poppins"/>
                <a:cs typeface="Poppins"/>
                <a:sym typeface="Poppins"/>
              </a:defRPr>
            </a:lvl1pPr>
            <a:lvl2pPr marL="914400" lvl="1" indent="-342900" algn="l">
              <a:lnSpc>
                <a:spcPct val="90000"/>
              </a:lnSpc>
              <a:spcBef>
                <a:spcPts val="551"/>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31" name="Google Shape;31;p23"/>
          <p:cNvSpPr txBox="1"/>
          <p:nvPr/>
        </p:nvSpPr>
        <p:spPr>
          <a:xfrm>
            <a:off x="504432" y="7038008"/>
            <a:ext cx="5873605" cy="276999"/>
          </a:xfrm>
          <a:prstGeom prst="rect">
            <a:avLst/>
          </a:prstGeom>
          <a:noFill/>
          <a:ln>
            <a:noFill/>
          </a:ln>
        </p:spPr>
        <p:txBody>
          <a:bodyPr spcFirstLastPara="1" wrap="square" lIns="0" tIns="45700" rIns="90000" bIns="45700" anchor="t" anchorCtr="0">
            <a:spAutoFit/>
          </a:bodyPr>
          <a:lstStyle/>
          <a:p>
            <a:pPr marL="0" marR="0" lvl="0" indent="0" algn="l" rtl="0">
              <a:spcBef>
                <a:spcPts val="0"/>
              </a:spcBef>
              <a:spcAft>
                <a:spcPts val="0"/>
              </a:spcAft>
              <a:buNone/>
            </a:pPr>
            <a:r>
              <a:rPr lang="en-US" sz="1200" b="0" i="0" dirty="0">
                <a:solidFill>
                  <a:srgbClr val="5F6A8E"/>
                </a:solidFill>
                <a:latin typeface="Poppins Light"/>
                <a:ea typeface="Poppins Light"/>
                <a:cs typeface="Poppins Light"/>
                <a:sym typeface="Poppins Light"/>
              </a:rPr>
              <a:t>Copyright © 2024 </a:t>
            </a:r>
            <a:r>
              <a:rPr lang="en-US" sz="1200" b="0" i="0" dirty="0" err="1">
                <a:solidFill>
                  <a:srgbClr val="5F6A8E"/>
                </a:solidFill>
                <a:latin typeface="Poppins Light"/>
                <a:ea typeface="Poppins Light"/>
                <a:cs typeface="Poppins Light"/>
                <a:sym typeface="Poppins Light"/>
              </a:rPr>
              <a:t>Qwallity</a:t>
            </a:r>
            <a:endParaRPr sz="1200" b="0" i="0" dirty="0">
              <a:solidFill>
                <a:srgbClr val="5F6A8E"/>
              </a:solidFill>
              <a:latin typeface="Poppins Light"/>
              <a:ea typeface="Poppins Light"/>
              <a:cs typeface="Poppins Light"/>
              <a:sym typeface="Poppins Light"/>
            </a:endParaRPr>
          </a:p>
        </p:txBody>
      </p:sp>
      <p:pic>
        <p:nvPicPr>
          <p:cNvPr id="32" name="Google Shape;32;p23"/>
          <p:cNvPicPr preferRelativeResize="0"/>
          <p:nvPr/>
        </p:nvPicPr>
        <p:blipFill rotWithShape="1">
          <a:blip r:embed="rId3">
            <a:alphaModFix/>
          </a:blip>
          <a:srcRect/>
          <a:stretch/>
        </p:blipFill>
        <p:spPr>
          <a:xfrm>
            <a:off x="10156901" y="469016"/>
            <a:ext cx="182880" cy="1219200"/>
          </a:xfrm>
          <a:prstGeom prst="rect">
            <a:avLst/>
          </a:prstGeom>
          <a:noFill/>
          <a:ln>
            <a:noFill/>
          </a:ln>
        </p:spPr>
      </p:pic>
      <p:cxnSp>
        <p:nvCxnSpPr>
          <p:cNvPr id="33" name="Google Shape;33;p23"/>
          <p:cNvCxnSpPr/>
          <p:nvPr/>
        </p:nvCxnSpPr>
        <p:spPr>
          <a:xfrm>
            <a:off x="9847377" y="0"/>
            <a:ext cx="0" cy="927847"/>
          </a:xfrm>
          <a:prstGeom prst="straightConnector1">
            <a:avLst/>
          </a:prstGeom>
          <a:noFill/>
          <a:ln w="60325" cap="flat" cmpd="sng">
            <a:solidFill>
              <a:srgbClr val="EF7A22"/>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p:cSld name="text">
    <p:spTree>
      <p:nvGrpSpPr>
        <p:cNvPr id="1" name="Shape 34"/>
        <p:cNvGrpSpPr/>
        <p:nvPr/>
      </p:nvGrpSpPr>
      <p:grpSpPr>
        <a:xfrm>
          <a:off x="0" y="0"/>
          <a:ext cx="0" cy="0"/>
          <a:chOff x="0" y="0"/>
          <a:chExt cx="0" cy="0"/>
        </a:xfrm>
      </p:grpSpPr>
      <p:pic>
        <p:nvPicPr>
          <p:cNvPr id="35" name="Google Shape;35;p24"/>
          <p:cNvPicPr preferRelativeResize="0"/>
          <p:nvPr/>
        </p:nvPicPr>
        <p:blipFill rotWithShape="1">
          <a:blip r:embed="rId2">
            <a:alphaModFix/>
          </a:blip>
          <a:srcRect/>
          <a:stretch/>
        </p:blipFill>
        <p:spPr>
          <a:xfrm>
            <a:off x="0" y="0"/>
            <a:ext cx="10691813" cy="7559099"/>
          </a:xfrm>
          <a:prstGeom prst="rect">
            <a:avLst/>
          </a:prstGeom>
          <a:noFill/>
          <a:ln>
            <a:noFill/>
          </a:ln>
        </p:spPr>
      </p:pic>
      <p:pic>
        <p:nvPicPr>
          <p:cNvPr id="36" name="Google Shape;36;p24"/>
          <p:cNvPicPr preferRelativeResize="0"/>
          <p:nvPr/>
        </p:nvPicPr>
        <p:blipFill rotWithShape="1">
          <a:blip r:embed="rId3">
            <a:alphaModFix/>
          </a:blip>
          <a:srcRect/>
          <a:stretch/>
        </p:blipFill>
        <p:spPr>
          <a:xfrm>
            <a:off x="0" y="6304053"/>
            <a:ext cx="10691813" cy="1255622"/>
          </a:xfrm>
          <a:prstGeom prst="rect">
            <a:avLst/>
          </a:prstGeom>
          <a:noFill/>
          <a:ln>
            <a:noFill/>
          </a:ln>
        </p:spPr>
      </p:pic>
      <p:sp>
        <p:nvSpPr>
          <p:cNvPr id="37" name="Google Shape;37;p24"/>
          <p:cNvSpPr txBox="1">
            <a:spLocks noGrp="1"/>
          </p:cNvSpPr>
          <p:nvPr>
            <p:ph type="title"/>
          </p:nvPr>
        </p:nvSpPr>
        <p:spPr>
          <a:xfrm>
            <a:off x="580852" y="577998"/>
            <a:ext cx="5918085" cy="592022"/>
          </a:xfrm>
          <a:prstGeom prst="rect">
            <a:avLst/>
          </a:prstGeom>
          <a:noFill/>
          <a:ln>
            <a:noFill/>
          </a:ln>
        </p:spPr>
        <p:txBody>
          <a:bodyPr spcFirstLastPara="1" wrap="square" lIns="0" tIns="46800" rIns="0" bIns="45700" anchor="ctr" anchorCtr="0">
            <a:spAutoFit/>
          </a:bodyPr>
          <a:lstStyle>
            <a:lvl1pPr lvl="0" algn="l">
              <a:lnSpc>
                <a:spcPct val="90000"/>
              </a:lnSpc>
              <a:spcBef>
                <a:spcPts val="0"/>
              </a:spcBef>
              <a:spcAft>
                <a:spcPts val="0"/>
              </a:spcAft>
              <a:buClr>
                <a:srgbClr val="33394D"/>
              </a:buClr>
              <a:buSzPts val="3600"/>
              <a:buFont typeface="Poppins"/>
              <a:buNone/>
              <a:defRPr sz="3600" b="1" i="0">
                <a:solidFill>
                  <a:srgbClr val="33394D"/>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lvl1pPr marL="0" lvl="0" indent="0" algn="ctr">
              <a:spcBef>
                <a:spcPts val="0"/>
              </a:spcBef>
              <a:buNone/>
              <a:defRPr sz="1800" b="1" i="0">
                <a:solidFill>
                  <a:schemeClr val="lt1"/>
                </a:solidFill>
                <a:latin typeface="Poppins"/>
                <a:ea typeface="Poppins"/>
                <a:cs typeface="Poppins"/>
                <a:sym typeface="Poppins"/>
              </a:defRPr>
            </a:lvl1pPr>
            <a:lvl2pPr marL="0" lvl="1" indent="0" algn="ctr">
              <a:spcBef>
                <a:spcPts val="0"/>
              </a:spcBef>
              <a:buNone/>
              <a:defRPr sz="1800" b="1" i="0">
                <a:solidFill>
                  <a:schemeClr val="lt1"/>
                </a:solidFill>
                <a:latin typeface="Poppins"/>
                <a:ea typeface="Poppins"/>
                <a:cs typeface="Poppins"/>
                <a:sym typeface="Poppins"/>
              </a:defRPr>
            </a:lvl2pPr>
            <a:lvl3pPr marL="0" lvl="2" indent="0" algn="ctr">
              <a:spcBef>
                <a:spcPts val="0"/>
              </a:spcBef>
              <a:buNone/>
              <a:defRPr sz="1800" b="1" i="0">
                <a:solidFill>
                  <a:schemeClr val="lt1"/>
                </a:solidFill>
                <a:latin typeface="Poppins"/>
                <a:ea typeface="Poppins"/>
                <a:cs typeface="Poppins"/>
                <a:sym typeface="Poppins"/>
              </a:defRPr>
            </a:lvl3pPr>
            <a:lvl4pPr marL="0" lvl="3" indent="0" algn="ctr">
              <a:spcBef>
                <a:spcPts val="0"/>
              </a:spcBef>
              <a:buNone/>
              <a:defRPr sz="1800" b="1" i="0">
                <a:solidFill>
                  <a:schemeClr val="lt1"/>
                </a:solidFill>
                <a:latin typeface="Poppins"/>
                <a:ea typeface="Poppins"/>
                <a:cs typeface="Poppins"/>
                <a:sym typeface="Poppins"/>
              </a:defRPr>
            </a:lvl4pPr>
            <a:lvl5pPr marL="0" lvl="4" indent="0" algn="ctr">
              <a:spcBef>
                <a:spcPts val="0"/>
              </a:spcBef>
              <a:buNone/>
              <a:defRPr sz="1800" b="1" i="0">
                <a:solidFill>
                  <a:schemeClr val="lt1"/>
                </a:solidFill>
                <a:latin typeface="Poppins"/>
                <a:ea typeface="Poppins"/>
                <a:cs typeface="Poppins"/>
                <a:sym typeface="Poppins"/>
              </a:defRPr>
            </a:lvl5pPr>
            <a:lvl6pPr marL="0" lvl="5" indent="0" algn="ctr">
              <a:spcBef>
                <a:spcPts val="0"/>
              </a:spcBef>
              <a:buNone/>
              <a:defRPr sz="1800" b="1" i="0">
                <a:solidFill>
                  <a:schemeClr val="lt1"/>
                </a:solidFill>
                <a:latin typeface="Poppins"/>
                <a:ea typeface="Poppins"/>
                <a:cs typeface="Poppins"/>
                <a:sym typeface="Poppins"/>
              </a:defRPr>
            </a:lvl6pPr>
            <a:lvl7pPr marL="0" lvl="6" indent="0" algn="ctr">
              <a:spcBef>
                <a:spcPts val="0"/>
              </a:spcBef>
              <a:buNone/>
              <a:defRPr sz="1800" b="1" i="0">
                <a:solidFill>
                  <a:schemeClr val="lt1"/>
                </a:solidFill>
                <a:latin typeface="Poppins"/>
                <a:ea typeface="Poppins"/>
                <a:cs typeface="Poppins"/>
                <a:sym typeface="Poppins"/>
              </a:defRPr>
            </a:lvl7pPr>
            <a:lvl8pPr marL="0" lvl="7" indent="0" algn="ctr">
              <a:spcBef>
                <a:spcPts val="0"/>
              </a:spcBef>
              <a:buNone/>
              <a:defRPr sz="1800" b="1" i="0">
                <a:solidFill>
                  <a:schemeClr val="lt1"/>
                </a:solidFill>
                <a:latin typeface="Poppins"/>
                <a:ea typeface="Poppins"/>
                <a:cs typeface="Poppins"/>
                <a:sym typeface="Poppins"/>
              </a:defRPr>
            </a:lvl8pPr>
            <a:lvl9pPr marL="0" lvl="8" indent="0" algn="ctr">
              <a:spcBef>
                <a:spcPts val="0"/>
              </a:spcBef>
              <a:buNone/>
              <a:defRPr sz="1800" b="1" i="0">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
        <p:nvSpPr>
          <p:cNvPr id="39" name="Google Shape;39;p24"/>
          <p:cNvSpPr txBox="1">
            <a:spLocks noGrp="1"/>
          </p:cNvSpPr>
          <p:nvPr>
            <p:ph type="body" idx="1"/>
          </p:nvPr>
        </p:nvSpPr>
        <p:spPr>
          <a:xfrm>
            <a:off x="580853" y="1631126"/>
            <a:ext cx="9074136" cy="1277273"/>
          </a:xfrm>
          <a:prstGeom prst="rect">
            <a:avLst/>
          </a:prstGeom>
          <a:noFill/>
          <a:ln>
            <a:noFill/>
          </a:ln>
        </p:spPr>
        <p:txBody>
          <a:bodyPr spcFirstLastPara="1" wrap="square" lIns="0" tIns="0" rIns="0" bIns="45700" anchor="t" anchorCtr="0">
            <a:spAutoFit/>
          </a:bodyPr>
          <a:lstStyle>
            <a:lvl1pPr marL="457200" lvl="0" indent="-228600" algn="l">
              <a:lnSpc>
                <a:spcPct val="150000"/>
              </a:lnSpc>
              <a:spcBef>
                <a:spcPts val="0"/>
              </a:spcBef>
              <a:spcAft>
                <a:spcPts val="0"/>
              </a:spcAft>
              <a:buClr>
                <a:srgbClr val="5F6A8E"/>
              </a:buClr>
              <a:buSzPts val="1600"/>
              <a:buFont typeface="Poppins"/>
              <a:buNone/>
              <a:defRPr sz="1600" b="0" i="0">
                <a:solidFill>
                  <a:srgbClr val="5F6A8E"/>
                </a:solidFill>
                <a:latin typeface="Poppins"/>
                <a:ea typeface="Poppins"/>
                <a:cs typeface="Poppins"/>
                <a:sym typeface="Poppins"/>
              </a:defRPr>
            </a:lvl1pPr>
            <a:lvl2pPr marL="914400" lvl="1" indent="-342900" algn="l">
              <a:lnSpc>
                <a:spcPct val="90000"/>
              </a:lnSpc>
              <a:spcBef>
                <a:spcPts val="551"/>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40" name="Google Shape;40;p24"/>
          <p:cNvSpPr txBox="1"/>
          <p:nvPr/>
        </p:nvSpPr>
        <p:spPr>
          <a:xfrm>
            <a:off x="504432" y="7038008"/>
            <a:ext cx="5873605" cy="276999"/>
          </a:xfrm>
          <a:prstGeom prst="rect">
            <a:avLst/>
          </a:prstGeom>
          <a:noFill/>
          <a:ln>
            <a:noFill/>
          </a:ln>
        </p:spPr>
        <p:txBody>
          <a:bodyPr spcFirstLastPara="1" wrap="square" lIns="0" tIns="45700" rIns="90000" bIns="45700" anchor="t" anchorCtr="0">
            <a:spAutoFit/>
          </a:bodyPr>
          <a:lstStyle/>
          <a:p>
            <a:pPr marL="0" marR="0" lvl="0" indent="0" algn="l" rtl="0">
              <a:spcBef>
                <a:spcPts val="0"/>
              </a:spcBef>
              <a:spcAft>
                <a:spcPts val="0"/>
              </a:spcAft>
              <a:buNone/>
            </a:pPr>
            <a:r>
              <a:rPr lang="en-US" sz="1200" b="0" i="0" dirty="0">
                <a:solidFill>
                  <a:srgbClr val="5F6A8E"/>
                </a:solidFill>
                <a:latin typeface="Poppins Light"/>
                <a:ea typeface="Poppins Light"/>
                <a:cs typeface="Poppins Light"/>
                <a:sym typeface="Poppins Light"/>
              </a:rPr>
              <a:t>Copyright © 2024 </a:t>
            </a:r>
            <a:r>
              <a:rPr lang="en-US" sz="1200" b="0" i="0" dirty="0" err="1">
                <a:solidFill>
                  <a:srgbClr val="5F6A8E"/>
                </a:solidFill>
                <a:latin typeface="Poppins Light"/>
                <a:ea typeface="Poppins Light"/>
                <a:cs typeface="Poppins Light"/>
                <a:sym typeface="Poppins Light"/>
              </a:rPr>
              <a:t>Qwallity</a:t>
            </a:r>
            <a:endParaRPr sz="1200" b="0" i="0" dirty="0">
              <a:solidFill>
                <a:srgbClr val="5F6A8E"/>
              </a:solidFill>
              <a:latin typeface="Poppins Light"/>
              <a:ea typeface="Poppins Light"/>
              <a:cs typeface="Poppins Light"/>
              <a:sym typeface="Poppins Light"/>
            </a:endParaRPr>
          </a:p>
        </p:txBody>
      </p:sp>
      <p:pic>
        <p:nvPicPr>
          <p:cNvPr id="41" name="Google Shape;41;p24"/>
          <p:cNvPicPr preferRelativeResize="0"/>
          <p:nvPr/>
        </p:nvPicPr>
        <p:blipFill rotWithShape="1">
          <a:blip r:embed="rId4">
            <a:alphaModFix/>
          </a:blip>
          <a:srcRect/>
          <a:stretch/>
        </p:blipFill>
        <p:spPr>
          <a:xfrm>
            <a:off x="10156901" y="469016"/>
            <a:ext cx="182880" cy="1219200"/>
          </a:xfrm>
          <a:prstGeom prst="rect">
            <a:avLst/>
          </a:prstGeom>
          <a:noFill/>
          <a:ln>
            <a:noFill/>
          </a:ln>
        </p:spPr>
      </p:pic>
      <p:cxnSp>
        <p:nvCxnSpPr>
          <p:cNvPr id="42" name="Google Shape;42;p24"/>
          <p:cNvCxnSpPr/>
          <p:nvPr/>
        </p:nvCxnSpPr>
        <p:spPr>
          <a:xfrm>
            <a:off x="9847377" y="0"/>
            <a:ext cx="0" cy="927847"/>
          </a:xfrm>
          <a:prstGeom prst="straightConnector1">
            <a:avLst/>
          </a:prstGeom>
          <a:noFill/>
          <a:ln w="60325" cap="flat" cmpd="sng">
            <a:solidFill>
              <a:srgbClr val="EF7A22"/>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intro">
  <p:cSld name="1_intro">
    <p:spTree>
      <p:nvGrpSpPr>
        <p:cNvPr id="1" name="Shape 43"/>
        <p:cNvGrpSpPr/>
        <p:nvPr/>
      </p:nvGrpSpPr>
      <p:grpSpPr>
        <a:xfrm>
          <a:off x="0" y="0"/>
          <a:ext cx="0" cy="0"/>
          <a:chOff x="0" y="0"/>
          <a:chExt cx="0" cy="0"/>
        </a:xfrm>
      </p:grpSpPr>
      <p:pic>
        <p:nvPicPr>
          <p:cNvPr id="44" name="Google Shape;44;p25"/>
          <p:cNvPicPr preferRelativeResize="0"/>
          <p:nvPr/>
        </p:nvPicPr>
        <p:blipFill rotWithShape="1">
          <a:blip r:embed="rId2">
            <a:alphaModFix/>
          </a:blip>
          <a:srcRect/>
          <a:stretch/>
        </p:blipFill>
        <p:spPr>
          <a:xfrm>
            <a:off x="11869" y="4264"/>
            <a:ext cx="10679944" cy="7559675"/>
          </a:xfrm>
          <a:prstGeom prst="rect">
            <a:avLst/>
          </a:prstGeom>
          <a:noFill/>
          <a:ln>
            <a:noFill/>
          </a:ln>
        </p:spPr>
      </p:pic>
      <p:sp>
        <p:nvSpPr>
          <p:cNvPr id="45" name="Google Shape;45;p25"/>
          <p:cNvSpPr txBox="1">
            <a:spLocks noGrp="1"/>
          </p:cNvSpPr>
          <p:nvPr>
            <p:ph type="title"/>
          </p:nvPr>
        </p:nvSpPr>
        <p:spPr>
          <a:xfrm>
            <a:off x="735064" y="3310163"/>
            <a:ext cx="4855246" cy="719749"/>
          </a:xfrm>
          <a:prstGeom prst="rect">
            <a:avLst/>
          </a:prstGeom>
          <a:noFill/>
          <a:ln>
            <a:noFill/>
          </a:ln>
        </p:spPr>
        <p:txBody>
          <a:bodyPr spcFirstLastPara="1" wrap="square" lIns="0" tIns="46800" rIns="91425" bIns="45700" anchor="t" anchorCtr="0">
            <a:spAutoFit/>
          </a:bodyPr>
          <a:lstStyle>
            <a:lvl1pPr lvl="0" algn="l">
              <a:lnSpc>
                <a:spcPct val="90000"/>
              </a:lnSpc>
              <a:spcBef>
                <a:spcPts val="0"/>
              </a:spcBef>
              <a:spcAft>
                <a:spcPts val="0"/>
              </a:spcAft>
              <a:buClr>
                <a:srgbClr val="33394D"/>
              </a:buClr>
              <a:buSzPts val="4400"/>
              <a:buFont typeface="Poppins"/>
              <a:buNone/>
              <a:defRPr sz="4400" b="1" i="0">
                <a:solidFill>
                  <a:srgbClr val="33394D"/>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5"/>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lvl1pPr marL="0" lvl="0" indent="0" algn="ctr">
              <a:spcBef>
                <a:spcPts val="0"/>
              </a:spcBef>
              <a:buNone/>
              <a:defRPr sz="1800" b="1" i="0">
                <a:solidFill>
                  <a:srgbClr val="232934"/>
                </a:solidFill>
                <a:latin typeface="Poppins"/>
                <a:ea typeface="Poppins"/>
                <a:cs typeface="Poppins"/>
                <a:sym typeface="Poppins"/>
              </a:defRPr>
            </a:lvl1pPr>
            <a:lvl2pPr marL="0" lvl="1" indent="0" algn="ctr">
              <a:spcBef>
                <a:spcPts val="0"/>
              </a:spcBef>
              <a:buNone/>
              <a:defRPr sz="1800" b="1" i="0">
                <a:solidFill>
                  <a:srgbClr val="232934"/>
                </a:solidFill>
                <a:latin typeface="Poppins"/>
                <a:ea typeface="Poppins"/>
                <a:cs typeface="Poppins"/>
                <a:sym typeface="Poppins"/>
              </a:defRPr>
            </a:lvl2pPr>
            <a:lvl3pPr marL="0" lvl="2" indent="0" algn="ctr">
              <a:spcBef>
                <a:spcPts val="0"/>
              </a:spcBef>
              <a:buNone/>
              <a:defRPr sz="1800" b="1" i="0">
                <a:solidFill>
                  <a:srgbClr val="232934"/>
                </a:solidFill>
                <a:latin typeface="Poppins"/>
                <a:ea typeface="Poppins"/>
                <a:cs typeface="Poppins"/>
                <a:sym typeface="Poppins"/>
              </a:defRPr>
            </a:lvl3pPr>
            <a:lvl4pPr marL="0" lvl="3" indent="0" algn="ctr">
              <a:spcBef>
                <a:spcPts val="0"/>
              </a:spcBef>
              <a:buNone/>
              <a:defRPr sz="1800" b="1" i="0">
                <a:solidFill>
                  <a:srgbClr val="232934"/>
                </a:solidFill>
                <a:latin typeface="Poppins"/>
                <a:ea typeface="Poppins"/>
                <a:cs typeface="Poppins"/>
                <a:sym typeface="Poppins"/>
              </a:defRPr>
            </a:lvl4pPr>
            <a:lvl5pPr marL="0" lvl="4" indent="0" algn="ctr">
              <a:spcBef>
                <a:spcPts val="0"/>
              </a:spcBef>
              <a:buNone/>
              <a:defRPr sz="1800" b="1" i="0">
                <a:solidFill>
                  <a:srgbClr val="232934"/>
                </a:solidFill>
                <a:latin typeface="Poppins"/>
                <a:ea typeface="Poppins"/>
                <a:cs typeface="Poppins"/>
                <a:sym typeface="Poppins"/>
              </a:defRPr>
            </a:lvl5pPr>
            <a:lvl6pPr marL="0" lvl="5" indent="0" algn="ctr">
              <a:spcBef>
                <a:spcPts val="0"/>
              </a:spcBef>
              <a:buNone/>
              <a:defRPr sz="1800" b="1" i="0">
                <a:solidFill>
                  <a:srgbClr val="232934"/>
                </a:solidFill>
                <a:latin typeface="Poppins"/>
                <a:ea typeface="Poppins"/>
                <a:cs typeface="Poppins"/>
                <a:sym typeface="Poppins"/>
              </a:defRPr>
            </a:lvl6pPr>
            <a:lvl7pPr marL="0" lvl="6" indent="0" algn="ctr">
              <a:spcBef>
                <a:spcPts val="0"/>
              </a:spcBef>
              <a:buNone/>
              <a:defRPr sz="1800" b="1" i="0">
                <a:solidFill>
                  <a:srgbClr val="232934"/>
                </a:solidFill>
                <a:latin typeface="Poppins"/>
                <a:ea typeface="Poppins"/>
                <a:cs typeface="Poppins"/>
                <a:sym typeface="Poppins"/>
              </a:defRPr>
            </a:lvl7pPr>
            <a:lvl8pPr marL="0" lvl="7" indent="0" algn="ctr">
              <a:spcBef>
                <a:spcPts val="0"/>
              </a:spcBef>
              <a:buNone/>
              <a:defRPr sz="1800" b="1" i="0">
                <a:solidFill>
                  <a:srgbClr val="232934"/>
                </a:solidFill>
                <a:latin typeface="Poppins"/>
                <a:ea typeface="Poppins"/>
                <a:cs typeface="Poppins"/>
                <a:sym typeface="Poppins"/>
              </a:defRPr>
            </a:lvl8pPr>
            <a:lvl9pPr marL="0" lvl="8" indent="0" algn="ctr">
              <a:spcBef>
                <a:spcPts val="0"/>
              </a:spcBef>
              <a:buNone/>
              <a:defRPr sz="1800" b="1" i="0">
                <a:solidFill>
                  <a:srgbClr val="232934"/>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
        <p:nvSpPr>
          <p:cNvPr id="47" name="Google Shape;47;p25"/>
          <p:cNvSpPr txBox="1">
            <a:spLocks noGrp="1"/>
          </p:cNvSpPr>
          <p:nvPr>
            <p:ph type="body" idx="1"/>
          </p:nvPr>
        </p:nvSpPr>
        <p:spPr>
          <a:xfrm>
            <a:off x="735013" y="4029912"/>
            <a:ext cx="4855298" cy="397032"/>
          </a:xfrm>
          <a:prstGeom prst="rect">
            <a:avLst/>
          </a:prstGeom>
          <a:noFill/>
          <a:ln>
            <a:noFill/>
          </a:ln>
        </p:spPr>
        <p:txBody>
          <a:bodyPr spcFirstLastPara="1" wrap="square" lIns="0" tIns="45700" rIns="90000" bIns="45700" anchor="t" anchorCtr="0">
            <a:spAutoFit/>
          </a:bodyPr>
          <a:lstStyle>
            <a:lvl1pPr marL="457200" lvl="0" indent="-228600" algn="l">
              <a:lnSpc>
                <a:spcPct val="90000"/>
              </a:lnSpc>
              <a:spcBef>
                <a:spcPts val="1102"/>
              </a:spcBef>
              <a:spcAft>
                <a:spcPts val="0"/>
              </a:spcAft>
              <a:buClr>
                <a:srgbClr val="5F6A8E"/>
              </a:buClr>
              <a:buSzPts val="2200"/>
              <a:buNone/>
              <a:defRPr sz="2200" b="0" i="0">
                <a:solidFill>
                  <a:srgbClr val="5F6A8E"/>
                </a:solidFill>
                <a:latin typeface="Poppins Medium"/>
                <a:ea typeface="Poppins Medium"/>
                <a:cs typeface="Poppins Medium"/>
                <a:sym typeface="Poppins Medium"/>
              </a:defRPr>
            </a:lvl1pPr>
            <a:lvl2pPr marL="914400" lvl="1" indent="-342900" algn="l">
              <a:lnSpc>
                <a:spcPct val="90000"/>
              </a:lnSpc>
              <a:spcBef>
                <a:spcPts val="551"/>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48" name="Google Shape;48;p25"/>
          <p:cNvSpPr txBox="1"/>
          <p:nvPr/>
        </p:nvSpPr>
        <p:spPr>
          <a:xfrm>
            <a:off x="352032" y="7049953"/>
            <a:ext cx="5873605" cy="276999"/>
          </a:xfrm>
          <a:prstGeom prst="rect">
            <a:avLst/>
          </a:prstGeom>
          <a:noFill/>
          <a:ln>
            <a:noFill/>
          </a:ln>
        </p:spPr>
        <p:txBody>
          <a:bodyPr spcFirstLastPara="1" wrap="square" lIns="0" tIns="45700" rIns="90000" bIns="45700" anchor="t" anchorCtr="0">
            <a:spAutoFit/>
          </a:bodyPr>
          <a:lstStyle/>
          <a:p>
            <a:pPr marL="0" marR="0" lvl="0" indent="0" algn="l" rtl="0">
              <a:spcBef>
                <a:spcPts val="0"/>
              </a:spcBef>
              <a:spcAft>
                <a:spcPts val="0"/>
              </a:spcAft>
              <a:buNone/>
            </a:pPr>
            <a:r>
              <a:rPr lang="en-US" sz="1200" b="0" i="0" dirty="0">
                <a:solidFill>
                  <a:srgbClr val="5F6A8E"/>
                </a:solidFill>
                <a:latin typeface="Poppins Light"/>
                <a:ea typeface="Poppins Light"/>
                <a:cs typeface="Poppins Light"/>
                <a:sym typeface="Poppins Light"/>
              </a:rPr>
              <a:t>Copyright © 2024 </a:t>
            </a:r>
            <a:r>
              <a:rPr lang="en-US" sz="1200" b="0" i="0" dirty="0" err="1">
                <a:solidFill>
                  <a:srgbClr val="5F6A8E"/>
                </a:solidFill>
                <a:latin typeface="Poppins Light"/>
                <a:ea typeface="Poppins Light"/>
                <a:cs typeface="Poppins Light"/>
                <a:sym typeface="Poppins Light"/>
              </a:rPr>
              <a:t>Qwallity</a:t>
            </a:r>
            <a:endParaRPr sz="1200" b="0" i="0" dirty="0">
              <a:solidFill>
                <a:srgbClr val="5F6A8E"/>
              </a:solidFill>
              <a:latin typeface="Poppins Light"/>
              <a:ea typeface="Poppins Light"/>
              <a:cs typeface="Poppins Light"/>
              <a:sym typeface="Poppins Light"/>
            </a:endParaRPr>
          </a:p>
        </p:txBody>
      </p:sp>
      <p:pic>
        <p:nvPicPr>
          <p:cNvPr id="49" name="Google Shape;49;p25"/>
          <p:cNvPicPr preferRelativeResize="0"/>
          <p:nvPr/>
        </p:nvPicPr>
        <p:blipFill rotWithShape="1">
          <a:blip r:embed="rId3">
            <a:alphaModFix/>
          </a:blip>
          <a:srcRect/>
          <a:stretch/>
        </p:blipFill>
        <p:spPr>
          <a:xfrm>
            <a:off x="735012" y="469016"/>
            <a:ext cx="990600" cy="1168400"/>
          </a:xfrm>
          <a:prstGeom prst="rect">
            <a:avLst/>
          </a:prstGeom>
          <a:noFill/>
          <a:ln>
            <a:noFill/>
          </a:ln>
        </p:spPr>
      </p:pic>
      <p:pic>
        <p:nvPicPr>
          <p:cNvPr id="50" name="Google Shape;50;p25"/>
          <p:cNvPicPr preferRelativeResize="0"/>
          <p:nvPr/>
        </p:nvPicPr>
        <p:blipFill rotWithShape="1">
          <a:blip r:embed="rId4">
            <a:alphaModFix/>
          </a:blip>
          <a:srcRect/>
          <a:stretch/>
        </p:blipFill>
        <p:spPr>
          <a:xfrm>
            <a:off x="10156901" y="469016"/>
            <a:ext cx="182880" cy="1219200"/>
          </a:xfrm>
          <a:prstGeom prst="rect">
            <a:avLst/>
          </a:prstGeom>
          <a:noFill/>
          <a:ln>
            <a:noFill/>
          </a:ln>
        </p:spPr>
      </p:pic>
      <p:sp>
        <p:nvSpPr>
          <p:cNvPr id="51" name="Google Shape;51;p25"/>
          <p:cNvSpPr txBox="1">
            <a:spLocks noGrp="1"/>
          </p:cNvSpPr>
          <p:nvPr>
            <p:ph type="body" idx="2"/>
          </p:nvPr>
        </p:nvSpPr>
        <p:spPr>
          <a:xfrm>
            <a:off x="735012" y="4978818"/>
            <a:ext cx="3724275" cy="400110"/>
          </a:xfrm>
          <a:prstGeom prst="rect">
            <a:avLst/>
          </a:prstGeom>
          <a:noFill/>
          <a:ln>
            <a:noFill/>
          </a:ln>
        </p:spPr>
        <p:txBody>
          <a:bodyPr spcFirstLastPara="1" wrap="square" lIns="0" tIns="45700" rIns="0" bIns="45700" anchor="t" anchorCtr="0">
            <a:spAutoFit/>
          </a:bodyPr>
          <a:lstStyle>
            <a:lvl1pPr marL="457200" lvl="0" indent="-228600" algn="l">
              <a:lnSpc>
                <a:spcPct val="150000"/>
              </a:lnSpc>
              <a:spcBef>
                <a:spcPts val="0"/>
              </a:spcBef>
              <a:spcAft>
                <a:spcPts val="0"/>
              </a:spcAft>
              <a:buClr>
                <a:srgbClr val="33394D"/>
              </a:buClr>
              <a:buSzPts val="1600"/>
              <a:buFont typeface="Poppins SemiBold"/>
              <a:buNone/>
              <a:defRPr sz="1600" b="1" i="0">
                <a:solidFill>
                  <a:srgbClr val="33394D"/>
                </a:solidFill>
                <a:latin typeface="Poppins SemiBold"/>
                <a:ea typeface="Poppins SemiBold"/>
                <a:cs typeface="Poppins SemiBold"/>
                <a:sym typeface="Poppins SemiBold"/>
              </a:defRPr>
            </a:lvl1pPr>
            <a:lvl2pPr marL="914400" lvl="1" indent="-342900" algn="l">
              <a:lnSpc>
                <a:spcPct val="90000"/>
              </a:lnSpc>
              <a:spcBef>
                <a:spcPts val="551"/>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52" name="Google Shape;52;p25"/>
          <p:cNvSpPr txBox="1">
            <a:spLocks noGrp="1"/>
          </p:cNvSpPr>
          <p:nvPr>
            <p:ph type="body" idx="3"/>
          </p:nvPr>
        </p:nvSpPr>
        <p:spPr>
          <a:xfrm>
            <a:off x="996845" y="5418951"/>
            <a:ext cx="3462442" cy="284693"/>
          </a:xfrm>
          <a:prstGeom prst="rect">
            <a:avLst/>
          </a:prstGeom>
          <a:noFill/>
          <a:ln>
            <a:noFill/>
          </a:ln>
        </p:spPr>
        <p:txBody>
          <a:bodyPr spcFirstLastPara="1" wrap="square" lIns="0" tIns="0" rIns="0" bIns="0" anchor="t" anchorCtr="0">
            <a:spAutoFit/>
          </a:bodyPr>
          <a:lstStyle>
            <a:lvl1pPr marL="457200" lvl="0" indent="-228600" algn="l">
              <a:lnSpc>
                <a:spcPct val="171428"/>
              </a:lnSpc>
              <a:spcBef>
                <a:spcPts val="0"/>
              </a:spcBef>
              <a:spcAft>
                <a:spcPts val="0"/>
              </a:spcAft>
              <a:buClr>
                <a:srgbClr val="5F6A8E"/>
              </a:buClr>
              <a:buSzPts val="1400"/>
              <a:buFont typeface="Poppins"/>
              <a:buNone/>
              <a:defRPr sz="1400" b="0" i="0">
                <a:solidFill>
                  <a:srgbClr val="5F6A8E"/>
                </a:solidFill>
                <a:latin typeface="Poppins"/>
                <a:ea typeface="Poppins"/>
                <a:cs typeface="Poppins"/>
                <a:sym typeface="Poppins"/>
              </a:defRPr>
            </a:lvl1pPr>
            <a:lvl2pPr marL="914400" lvl="1" indent="-342900" algn="l">
              <a:lnSpc>
                <a:spcPct val="90000"/>
              </a:lnSpc>
              <a:spcBef>
                <a:spcPts val="551"/>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pic>
        <p:nvPicPr>
          <p:cNvPr id="53" name="Google Shape;53;p25"/>
          <p:cNvPicPr preferRelativeResize="0"/>
          <p:nvPr/>
        </p:nvPicPr>
        <p:blipFill rotWithShape="1">
          <a:blip r:embed="rId5">
            <a:alphaModFix/>
          </a:blip>
          <a:srcRect/>
          <a:stretch/>
        </p:blipFill>
        <p:spPr>
          <a:xfrm>
            <a:off x="750001" y="5510633"/>
            <a:ext cx="176784" cy="176784"/>
          </a:xfrm>
          <a:prstGeom prst="rect">
            <a:avLst/>
          </a:prstGeom>
          <a:noFill/>
          <a:ln>
            <a:noFill/>
          </a:ln>
        </p:spPr>
      </p:pic>
      <p:pic>
        <p:nvPicPr>
          <p:cNvPr id="54" name="Google Shape;54;p25"/>
          <p:cNvPicPr preferRelativeResize="0"/>
          <p:nvPr/>
        </p:nvPicPr>
        <p:blipFill rotWithShape="1">
          <a:blip r:embed="rId6">
            <a:alphaModFix/>
          </a:blip>
          <a:srcRect/>
          <a:stretch/>
        </p:blipFill>
        <p:spPr>
          <a:xfrm>
            <a:off x="750001" y="5817211"/>
            <a:ext cx="176784" cy="176784"/>
          </a:xfrm>
          <a:prstGeom prst="rect">
            <a:avLst/>
          </a:prstGeom>
          <a:noFill/>
          <a:ln>
            <a:noFill/>
          </a:ln>
        </p:spPr>
      </p:pic>
      <p:pic>
        <p:nvPicPr>
          <p:cNvPr id="55" name="Google Shape;55;p25">
            <a:hlinkClick r:id="rId7"/>
          </p:cNvPr>
          <p:cNvPicPr preferRelativeResize="0"/>
          <p:nvPr/>
        </p:nvPicPr>
        <p:blipFill rotWithShape="1">
          <a:blip r:embed="rId8">
            <a:alphaModFix/>
          </a:blip>
          <a:srcRect/>
          <a:stretch/>
        </p:blipFill>
        <p:spPr>
          <a:xfrm>
            <a:off x="1145367" y="6180581"/>
            <a:ext cx="304800" cy="304800"/>
          </a:xfrm>
          <a:prstGeom prst="rect">
            <a:avLst/>
          </a:prstGeom>
          <a:noFill/>
          <a:ln>
            <a:noFill/>
          </a:ln>
        </p:spPr>
      </p:pic>
      <p:pic>
        <p:nvPicPr>
          <p:cNvPr id="56" name="Google Shape;56;p25">
            <a:hlinkClick r:id="rId9"/>
          </p:cNvPr>
          <p:cNvPicPr preferRelativeResize="0"/>
          <p:nvPr/>
        </p:nvPicPr>
        <p:blipFill rotWithShape="1">
          <a:blip r:embed="rId10">
            <a:alphaModFix/>
          </a:blip>
          <a:srcRect/>
          <a:stretch/>
        </p:blipFill>
        <p:spPr>
          <a:xfrm>
            <a:off x="709923" y="6173086"/>
            <a:ext cx="304800" cy="304800"/>
          </a:xfrm>
          <a:prstGeom prst="rect">
            <a:avLst/>
          </a:prstGeom>
          <a:noFill/>
          <a:ln>
            <a:noFill/>
          </a:ln>
        </p:spPr>
      </p:pic>
      <p:sp>
        <p:nvSpPr>
          <p:cNvPr id="57" name="Google Shape;57;p25"/>
          <p:cNvSpPr txBox="1"/>
          <p:nvPr/>
        </p:nvSpPr>
        <p:spPr>
          <a:xfrm>
            <a:off x="991477" y="5675056"/>
            <a:ext cx="3467810" cy="378117"/>
          </a:xfrm>
          <a:prstGeom prst="rect">
            <a:avLst/>
          </a:prstGeom>
          <a:noFill/>
          <a:ln>
            <a:noFill/>
          </a:ln>
        </p:spPr>
        <p:txBody>
          <a:bodyPr spcFirstLastPara="1" wrap="square" lIns="0" tIns="46800" rIns="0" bIns="45700" anchor="t" anchorCtr="0">
            <a:spAutoFit/>
          </a:bodyPr>
          <a:lstStyle/>
          <a:p>
            <a:pPr marL="0" marR="0" lvl="0" indent="0" algn="l" rtl="0">
              <a:lnSpc>
                <a:spcPct val="171428"/>
              </a:lnSpc>
              <a:spcBef>
                <a:spcPts val="0"/>
              </a:spcBef>
              <a:spcAft>
                <a:spcPts val="0"/>
              </a:spcAft>
              <a:buClr>
                <a:srgbClr val="00B0F0"/>
              </a:buClr>
              <a:buSzPts val="1400"/>
              <a:buFont typeface="Poppins"/>
              <a:buNone/>
            </a:pPr>
            <a:r>
              <a:rPr lang="en-US" sz="1400" b="0" i="0" u="sng">
                <a:solidFill>
                  <a:srgbClr val="00B0F0"/>
                </a:solidFill>
                <a:latin typeface="Poppins"/>
                <a:ea typeface="Poppins"/>
                <a:cs typeface="Poppins"/>
                <a:sym typeface="Poppins"/>
                <a:hlinkClick r:id="rId11">
                  <a:extLst>
                    <a:ext uri="{A12FA001-AC4F-418D-AE19-62706E023703}">
                      <ahyp:hlinkClr xmlns:ahyp="http://schemas.microsoft.com/office/drawing/2018/hyperlinkcolor" val="tx"/>
                    </a:ext>
                  </a:extLst>
                </a:hlinkClick>
              </a:rPr>
              <a:t>info@qwallity.com</a:t>
            </a:r>
            <a:endParaRPr sz="1400" b="0" i="0">
              <a:solidFill>
                <a:srgbClr val="00B0F0"/>
              </a:solidFill>
              <a:latin typeface="Poppins"/>
              <a:ea typeface="Poppins"/>
              <a:cs typeface="Poppins"/>
              <a:sym typeface="Poppins"/>
            </a:endParaRPr>
          </a:p>
        </p:txBody>
      </p:sp>
      <p:pic>
        <p:nvPicPr>
          <p:cNvPr id="58" name="Google Shape;58;p25"/>
          <p:cNvPicPr preferRelativeResize="0"/>
          <p:nvPr/>
        </p:nvPicPr>
        <p:blipFill rotWithShape="1">
          <a:blip r:embed="rId12">
            <a:alphaModFix/>
          </a:blip>
          <a:srcRect/>
          <a:stretch/>
        </p:blipFill>
        <p:spPr>
          <a:xfrm>
            <a:off x="1572924" y="6194707"/>
            <a:ext cx="305375" cy="2906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ntro">
  <p:cSld name="intro">
    <p:spTree>
      <p:nvGrpSpPr>
        <p:cNvPr id="1" name="Shape 59"/>
        <p:cNvGrpSpPr/>
        <p:nvPr/>
      </p:nvGrpSpPr>
      <p:grpSpPr>
        <a:xfrm>
          <a:off x="0" y="0"/>
          <a:ext cx="0" cy="0"/>
          <a:chOff x="0" y="0"/>
          <a:chExt cx="0" cy="0"/>
        </a:xfrm>
      </p:grpSpPr>
      <p:pic>
        <p:nvPicPr>
          <p:cNvPr id="60" name="Google Shape;60;p26"/>
          <p:cNvPicPr preferRelativeResize="0"/>
          <p:nvPr/>
        </p:nvPicPr>
        <p:blipFill rotWithShape="1">
          <a:blip r:embed="rId2">
            <a:alphaModFix/>
          </a:blip>
          <a:srcRect/>
          <a:stretch/>
        </p:blipFill>
        <p:spPr>
          <a:xfrm>
            <a:off x="0" y="0"/>
            <a:ext cx="10679944" cy="7559675"/>
          </a:xfrm>
          <a:prstGeom prst="rect">
            <a:avLst/>
          </a:prstGeom>
          <a:noFill/>
          <a:ln>
            <a:noFill/>
          </a:ln>
        </p:spPr>
      </p:pic>
      <p:sp>
        <p:nvSpPr>
          <p:cNvPr id="61" name="Google Shape;61;p26"/>
          <p:cNvSpPr txBox="1">
            <a:spLocks noGrp="1"/>
          </p:cNvSpPr>
          <p:nvPr>
            <p:ph type="title"/>
          </p:nvPr>
        </p:nvSpPr>
        <p:spPr>
          <a:xfrm>
            <a:off x="735064" y="3310163"/>
            <a:ext cx="4855246" cy="1312219"/>
          </a:xfrm>
          <a:prstGeom prst="rect">
            <a:avLst/>
          </a:prstGeom>
          <a:noFill/>
          <a:ln>
            <a:noFill/>
          </a:ln>
        </p:spPr>
        <p:txBody>
          <a:bodyPr spcFirstLastPara="1" wrap="square" lIns="0" tIns="46800" rIns="91425" bIns="45700" anchor="t" anchorCtr="0">
            <a:spAutoFit/>
          </a:bodyPr>
          <a:lstStyle>
            <a:lvl1pPr lvl="0" algn="l">
              <a:lnSpc>
                <a:spcPct val="90000"/>
              </a:lnSpc>
              <a:spcBef>
                <a:spcPts val="0"/>
              </a:spcBef>
              <a:spcAft>
                <a:spcPts val="0"/>
              </a:spcAft>
              <a:buClr>
                <a:srgbClr val="33394D"/>
              </a:buClr>
              <a:buSzPts val="4400"/>
              <a:buFont typeface="Poppins"/>
              <a:buNone/>
              <a:defRPr sz="4400" b="1" i="0">
                <a:solidFill>
                  <a:srgbClr val="33394D"/>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6"/>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lvl1pPr marL="0" lvl="0" indent="0" algn="ctr">
              <a:spcBef>
                <a:spcPts val="0"/>
              </a:spcBef>
              <a:buNone/>
              <a:defRPr sz="1800" b="1" i="0">
                <a:solidFill>
                  <a:srgbClr val="232934"/>
                </a:solidFill>
                <a:latin typeface="Poppins"/>
                <a:ea typeface="Poppins"/>
                <a:cs typeface="Poppins"/>
                <a:sym typeface="Poppins"/>
              </a:defRPr>
            </a:lvl1pPr>
            <a:lvl2pPr marL="0" lvl="1" indent="0" algn="ctr">
              <a:spcBef>
                <a:spcPts val="0"/>
              </a:spcBef>
              <a:buNone/>
              <a:defRPr sz="1800" b="1" i="0">
                <a:solidFill>
                  <a:srgbClr val="232934"/>
                </a:solidFill>
                <a:latin typeface="Poppins"/>
                <a:ea typeface="Poppins"/>
                <a:cs typeface="Poppins"/>
                <a:sym typeface="Poppins"/>
              </a:defRPr>
            </a:lvl2pPr>
            <a:lvl3pPr marL="0" lvl="2" indent="0" algn="ctr">
              <a:spcBef>
                <a:spcPts val="0"/>
              </a:spcBef>
              <a:buNone/>
              <a:defRPr sz="1800" b="1" i="0">
                <a:solidFill>
                  <a:srgbClr val="232934"/>
                </a:solidFill>
                <a:latin typeface="Poppins"/>
                <a:ea typeface="Poppins"/>
                <a:cs typeface="Poppins"/>
                <a:sym typeface="Poppins"/>
              </a:defRPr>
            </a:lvl3pPr>
            <a:lvl4pPr marL="0" lvl="3" indent="0" algn="ctr">
              <a:spcBef>
                <a:spcPts val="0"/>
              </a:spcBef>
              <a:buNone/>
              <a:defRPr sz="1800" b="1" i="0">
                <a:solidFill>
                  <a:srgbClr val="232934"/>
                </a:solidFill>
                <a:latin typeface="Poppins"/>
                <a:ea typeface="Poppins"/>
                <a:cs typeface="Poppins"/>
                <a:sym typeface="Poppins"/>
              </a:defRPr>
            </a:lvl4pPr>
            <a:lvl5pPr marL="0" lvl="4" indent="0" algn="ctr">
              <a:spcBef>
                <a:spcPts val="0"/>
              </a:spcBef>
              <a:buNone/>
              <a:defRPr sz="1800" b="1" i="0">
                <a:solidFill>
                  <a:srgbClr val="232934"/>
                </a:solidFill>
                <a:latin typeface="Poppins"/>
                <a:ea typeface="Poppins"/>
                <a:cs typeface="Poppins"/>
                <a:sym typeface="Poppins"/>
              </a:defRPr>
            </a:lvl5pPr>
            <a:lvl6pPr marL="0" lvl="5" indent="0" algn="ctr">
              <a:spcBef>
                <a:spcPts val="0"/>
              </a:spcBef>
              <a:buNone/>
              <a:defRPr sz="1800" b="1" i="0">
                <a:solidFill>
                  <a:srgbClr val="232934"/>
                </a:solidFill>
                <a:latin typeface="Poppins"/>
                <a:ea typeface="Poppins"/>
                <a:cs typeface="Poppins"/>
                <a:sym typeface="Poppins"/>
              </a:defRPr>
            </a:lvl6pPr>
            <a:lvl7pPr marL="0" lvl="6" indent="0" algn="ctr">
              <a:spcBef>
                <a:spcPts val="0"/>
              </a:spcBef>
              <a:buNone/>
              <a:defRPr sz="1800" b="1" i="0">
                <a:solidFill>
                  <a:srgbClr val="232934"/>
                </a:solidFill>
                <a:latin typeface="Poppins"/>
                <a:ea typeface="Poppins"/>
                <a:cs typeface="Poppins"/>
                <a:sym typeface="Poppins"/>
              </a:defRPr>
            </a:lvl7pPr>
            <a:lvl8pPr marL="0" lvl="7" indent="0" algn="ctr">
              <a:spcBef>
                <a:spcPts val="0"/>
              </a:spcBef>
              <a:buNone/>
              <a:defRPr sz="1800" b="1" i="0">
                <a:solidFill>
                  <a:srgbClr val="232934"/>
                </a:solidFill>
                <a:latin typeface="Poppins"/>
                <a:ea typeface="Poppins"/>
                <a:cs typeface="Poppins"/>
                <a:sym typeface="Poppins"/>
              </a:defRPr>
            </a:lvl8pPr>
            <a:lvl9pPr marL="0" lvl="8" indent="0" algn="ctr">
              <a:spcBef>
                <a:spcPts val="0"/>
              </a:spcBef>
              <a:buNone/>
              <a:defRPr sz="1800" b="1" i="0">
                <a:solidFill>
                  <a:srgbClr val="232934"/>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
        <p:nvSpPr>
          <p:cNvPr id="63" name="Google Shape;63;p26"/>
          <p:cNvSpPr txBox="1">
            <a:spLocks noGrp="1"/>
          </p:cNvSpPr>
          <p:nvPr>
            <p:ph type="body" idx="1"/>
          </p:nvPr>
        </p:nvSpPr>
        <p:spPr>
          <a:xfrm>
            <a:off x="735013" y="4622382"/>
            <a:ext cx="4855298" cy="397032"/>
          </a:xfrm>
          <a:prstGeom prst="rect">
            <a:avLst/>
          </a:prstGeom>
          <a:noFill/>
          <a:ln>
            <a:noFill/>
          </a:ln>
        </p:spPr>
        <p:txBody>
          <a:bodyPr spcFirstLastPara="1" wrap="square" lIns="0" tIns="45700" rIns="90000" bIns="45700" anchor="t" anchorCtr="0">
            <a:spAutoFit/>
          </a:bodyPr>
          <a:lstStyle>
            <a:lvl1pPr marL="457200" lvl="0" indent="-228600" algn="l">
              <a:lnSpc>
                <a:spcPct val="90000"/>
              </a:lnSpc>
              <a:spcBef>
                <a:spcPts val="1102"/>
              </a:spcBef>
              <a:spcAft>
                <a:spcPts val="0"/>
              </a:spcAft>
              <a:buClr>
                <a:srgbClr val="5F6A8E"/>
              </a:buClr>
              <a:buSzPts val="2200"/>
              <a:buNone/>
              <a:defRPr sz="2200" b="0" i="0">
                <a:solidFill>
                  <a:srgbClr val="5F6A8E"/>
                </a:solidFill>
                <a:latin typeface="Poppins Medium"/>
                <a:ea typeface="Poppins Medium"/>
                <a:cs typeface="Poppins Medium"/>
                <a:sym typeface="Poppins Medium"/>
              </a:defRPr>
            </a:lvl1pPr>
            <a:lvl2pPr marL="914400" lvl="1" indent="-342900" algn="l">
              <a:lnSpc>
                <a:spcPct val="90000"/>
              </a:lnSpc>
              <a:spcBef>
                <a:spcPts val="551"/>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64" name="Google Shape;64;p26"/>
          <p:cNvSpPr txBox="1"/>
          <p:nvPr/>
        </p:nvSpPr>
        <p:spPr>
          <a:xfrm>
            <a:off x="352032" y="7049953"/>
            <a:ext cx="5873605" cy="276999"/>
          </a:xfrm>
          <a:prstGeom prst="rect">
            <a:avLst/>
          </a:prstGeom>
          <a:noFill/>
          <a:ln>
            <a:noFill/>
          </a:ln>
        </p:spPr>
        <p:txBody>
          <a:bodyPr spcFirstLastPara="1" wrap="square" lIns="0" tIns="45700" rIns="90000" bIns="45700" anchor="t" anchorCtr="0">
            <a:spAutoFit/>
          </a:bodyPr>
          <a:lstStyle/>
          <a:p>
            <a:pPr marL="0" marR="0" lvl="0" indent="0" algn="l" rtl="0">
              <a:spcBef>
                <a:spcPts val="0"/>
              </a:spcBef>
              <a:spcAft>
                <a:spcPts val="0"/>
              </a:spcAft>
              <a:buNone/>
            </a:pPr>
            <a:r>
              <a:rPr lang="en-US" sz="1200" b="0" i="0" dirty="0">
                <a:solidFill>
                  <a:srgbClr val="5F6A8E"/>
                </a:solidFill>
                <a:latin typeface="Poppins Light"/>
                <a:ea typeface="Poppins Light"/>
                <a:cs typeface="Poppins Light"/>
                <a:sym typeface="Poppins Light"/>
              </a:rPr>
              <a:t>Copyright © 2024 </a:t>
            </a:r>
            <a:r>
              <a:rPr lang="en-US" sz="1200" b="0" i="0" dirty="0" err="1">
                <a:solidFill>
                  <a:srgbClr val="5F6A8E"/>
                </a:solidFill>
                <a:latin typeface="Poppins Light"/>
                <a:ea typeface="Poppins Light"/>
                <a:cs typeface="Poppins Light"/>
                <a:sym typeface="Poppins Light"/>
              </a:rPr>
              <a:t>Qwallity</a:t>
            </a:r>
            <a:endParaRPr sz="1200" b="0" i="0" dirty="0">
              <a:solidFill>
                <a:srgbClr val="5F6A8E"/>
              </a:solidFill>
              <a:latin typeface="Poppins Light"/>
              <a:ea typeface="Poppins Light"/>
              <a:cs typeface="Poppins Light"/>
              <a:sym typeface="Poppins Light"/>
            </a:endParaRPr>
          </a:p>
        </p:txBody>
      </p:sp>
      <p:pic>
        <p:nvPicPr>
          <p:cNvPr id="65" name="Google Shape;65;p26"/>
          <p:cNvPicPr preferRelativeResize="0"/>
          <p:nvPr/>
        </p:nvPicPr>
        <p:blipFill rotWithShape="1">
          <a:blip r:embed="rId3">
            <a:alphaModFix/>
          </a:blip>
          <a:srcRect/>
          <a:stretch/>
        </p:blipFill>
        <p:spPr>
          <a:xfrm>
            <a:off x="735012" y="469016"/>
            <a:ext cx="990600" cy="1168400"/>
          </a:xfrm>
          <a:prstGeom prst="rect">
            <a:avLst/>
          </a:prstGeom>
          <a:noFill/>
          <a:ln>
            <a:noFill/>
          </a:ln>
        </p:spPr>
      </p:pic>
      <p:pic>
        <p:nvPicPr>
          <p:cNvPr id="66" name="Google Shape;66;p26"/>
          <p:cNvPicPr preferRelativeResize="0"/>
          <p:nvPr/>
        </p:nvPicPr>
        <p:blipFill rotWithShape="1">
          <a:blip r:embed="rId4">
            <a:alphaModFix/>
          </a:blip>
          <a:srcRect/>
          <a:stretch/>
        </p:blipFill>
        <p:spPr>
          <a:xfrm>
            <a:off x="10156901" y="469016"/>
            <a:ext cx="182880" cy="1219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67"/>
        <p:cNvGrpSpPr/>
        <p:nvPr/>
      </p:nvGrpSpPr>
      <p:grpSpPr>
        <a:xfrm>
          <a:off x="0" y="0"/>
          <a:ext cx="0" cy="0"/>
          <a:chOff x="0" y="0"/>
          <a:chExt cx="0" cy="0"/>
        </a:xfrm>
      </p:grpSpPr>
      <p:pic>
        <p:nvPicPr>
          <p:cNvPr id="68" name="Google Shape;68;p27"/>
          <p:cNvPicPr preferRelativeResize="0"/>
          <p:nvPr/>
        </p:nvPicPr>
        <p:blipFill rotWithShape="1">
          <a:blip r:embed="rId2">
            <a:alphaModFix/>
          </a:blip>
          <a:srcRect/>
          <a:stretch/>
        </p:blipFill>
        <p:spPr>
          <a:xfrm>
            <a:off x="0" y="0"/>
            <a:ext cx="10691813" cy="7559099"/>
          </a:xfrm>
          <a:prstGeom prst="rect">
            <a:avLst/>
          </a:prstGeom>
          <a:noFill/>
          <a:ln>
            <a:noFill/>
          </a:ln>
        </p:spPr>
      </p:pic>
      <p:pic>
        <p:nvPicPr>
          <p:cNvPr id="69" name="Google Shape;69;p27"/>
          <p:cNvPicPr preferRelativeResize="0"/>
          <p:nvPr/>
        </p:nvPicPr>
        <p:blipFill rotWithShape="1">
          <a:blip r:embed="rId3">
            <a:alphaModFix/>
          </a:blip>
          <a:srcRect/>
          <a:stretch/>
        </p:blipFill>
        <p:spPr>
          <a:xfrm>
            <a:off x="0" y="6304053"/>
            <a:ext cx="10691813" cy="1255622"/>
          </a:xfrm>
          <a:prstGeom prst="rect">
            <a:avLst/>
          </a:prstGeom>
          <a:noFill/>
          <a:ln>
            <a:noFill/>
          </a:ln>
        </p:spPr>
      </p:pic>
      <p:sp>
        <p:nvSpPr>
          <p:cNvPr id="70" name="Google Shape;70;p27"/>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lvl1pPr marL="0" lvl="0" indent="0" algn="ctr">
              <a:spcBef>
                <a:spcPts val="0"/>
              </a:spcBef>
              <a:buNone/>
              <a:defRPr sz="1800" b="1" i="0">
                <a:solidFill>
                  <a:schemeClr val="lt1"/>
                </a:solidFill>
                <a:latin typeface="Poppins"/>
                <a:ea typeface="Poppins"/>
                <a:cs typeface="Poppins"/>
                <a:sym typeface="Poppins"/>
              </a:defRPr>
            </a:lvl1pPr>
            <a:lvl2pPr marL="0" lvl="1" indent="0" algn="ctr">
              <a:spcBef>
                <a:spcPts val="0"/>
              </a:spcBef>
              <a:buNone/>
              <a:defRPr sz="1800" b="1" i="0">
                <a:solidFill>
                  <a:schemeClr val="lt1"/>
                </a:solidFill>
                <a:latin typeface="Poppins"/>
                <a:ea typeface="Poppins"/>
                <a:cs typeface="Poppins"/>
                <a:sym typeface="Poppins"/>
              </a:defRPr>
            </a:lvl2pPr>
            <a:lvl3pPr marL="0" lvl="2" indent="0" algn="ctr">
              <a:spcBef>
                <a:spcPts val="0"/>
              </a:spcBef>
              <a:buNone/>
              <a:defRPr sz="1800" b="1" i="0">
                <a:solidFill>
                  <a:schemeClr val="lt1"/>
                </a:solidFill>
                <a:latin typeface="Poppins"/>
                <a:ea typeface="Poppins"/>
                <a:cs typeface="Poppins"/>
                <a:sym typeface="Poppins"/>
              </a:defRPr>
            </a:lvl3pPr>
            <a:lvl4pPr marL="0" lvl="3" indent="0" algn="ctr">
              <a:spcBef>
                <a:spcPts val="0"/>
              </a:spcBef>
              <a:buNone/>
              <a:defRPr sz="1800" b="1" i="0">
                <a:solidFill>
                  <a:schemeClr val="lt1"/>
                </a:solidFill>
                <a:latin typeface="Poppins"/>
                <a:ea typeface="Poppins"/>
                <a:cs typeface="Poppins"/>
                <a:sym typeface="Poppins"/>
              </a:defRPr>
            </a:lvl4pPr>
            <a:lvl5pPr marL="0" lvl="4" indent="0" algn="ctr">
              <a:spcBef>
                <a:spcPts val="0"/>
              </a:spcBef>
              <a:buNone/>
              <a:defRPr sz="1800" b="1" i="0">
                <a:solidFill>
                  <a:schemeClr val="lt1"/>
                </a:solidFill>
                <a:latin typeface="Poppins"/>
                <a:ea typeface="Poppins"/>
                <a:cs typeface="Poppins"/>
                <a:sym typeface="Poppins"/>
              </a:defRPr>
            </a:lvl5pPr>
            <a:lvl6pPr marL="0" lvl="5" indent="0" algn="ctr">
              <a:spcBef>
                <a:spcPts val="0"/>
              </a:spcBef>
              <a:buNone/>
              <a:defRPr sz="1800" b="1" i="0">
                <a:solidFill>
                  <a:schemeClr val="lt1"/>
                </a:solidFill>
                <a:latin typeface="Poppins"/>
                <a:ea typeface="Poppins"/>
                <a:cs typeface="Poppins"/>
                <a:sym typeface="Poppins"/>
              </a:defRPr>
            </a:lvl6pPr>
            <a:lvl7pPr marL="0" lvl="6" indent="0" algn="ctr">
              <a:spcBef>
                <a:spcPts val="0"/>
              </a:spcBef>
              <a:buNone/>
              <a:defRPr sz="1800" b="1" i="0">
                <a:solidFill>
                  <a:schemeClr val="lt1"/>
                </a:solidFill>
                <a:latin typeface="Poppins"/>
                <a:ea typeface="Poppins"/>
                <a:cs typeface="Poppins"/>
                <a:sym typeface="Poppins"/>
              </a:defRPr>
            </a:lvl7pPr>
            <a:lvl8pPr marL="0" lvl="7" indent="0" algn="ctr">
              <a:spcBef>
                <a:spcPts val="0"/>
              </a:spcBef>
              <a:buNone/>
              <a:defRPr sz="1800" b="1" i="0">
                <a:solidFill>
                  <a:schemeClr val="lt1"/>
                </a:solidFill>
                <a:latin typeface="Poppins"/>
                <a:ea typeface="Poppins"/>
                <a:cs typeface="Poppins"/>
                <a:sym typeface="Poppins"/>
              </a:defRPr>
            </a:lvl8pPr>
            <a:lvl9pPr marL="0" lvl="8" indent="0" algn="ctr">
              <a:spcBef>
                <a:spcPts val="0"/>
              </a:spcBef>
              <a:buNone/>
              <a:defRPr sz="1800" b="1" i="0">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
        <p:nvSpPr>
          <p:cNvPr id="71" name="Google Shape;71;p27"/>
          <p:cNvSpPr txBox="1">
            <a:spLocks noGrp="1"/>
          </p:cNvSpPr>
          <p:nvPr>
            <p:ph type="title"/>
          </p:nvPr>
        </p:nvSpPr>
        <p:spPr>
          <a:xfrm>
            <a:off x="580852" y="577998"/>
            <a:ext cx="5918085" cy="592022"/>
          </a:xfrm>
          <a:prstGeom prst="rect">
            <a:avLst/>
          </a:prstGeom>
          <a:noFill/>
          <a:ln>
            <a:noFill/>
          </a:ln>
        </p:spPr>
        <p:txBody>
          <a:bodyPr spcFirstLastPara="1" wrap="square" lIns="0" tIns="46800" rIns="0" bIns="45700" anchor="ctr" anchorCtr="0">
            <a:spAutoFit/>
          </a:bodyPr>
          <a:lstStyle>
            <a:lvl1pPr lvl="0" algn="l">
              <a:lnSpc>
                <a:spcPct val="90000"/>
              </a:lnSpc>
              <a:spcBef>
                <a:spcPts val="0"/>
              </a:spcBef>
              <a:spcAft>
                <a:spcPts val="0"/>
              </a:spcAft>
              <a:buClr>
                <a:srgbClr val="33394D"/>
              </a:buClr>
              <a:buSzPts val="3600"/>
              <a:buFont typeface="Poppins"/>
              <a:buNone/>
              <a:defRPr sz="3600" b="1" i="0">
                <a:solidFill>
                  <a:srgbClr val="33394D"/>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7"/>
          <p:cNvSpPr txBox="1"/>
          <p:nvPr/>
        </p:nvSpPr>
        <p:spPr>
          <a:xfrm>
            <a:off x="504432" y="7038008"/>
            <a:ext cx="5873605" cy="276999"/>
          </a:xfrm>
          <a:prstGeom prst="rect">
            <a:avLst/>
          </a:prstGeom>
          <a:noFill/>
          <a:ln>
            <a:noFill/>
          </a:ln>
        </p:spPr>
        <p:txBody>
          <a:bodyPr spcFirstLastPara="1" wrap="square" lIns="0" tIns="45700" rIns="90000" bIns="45700" anchor="t" anchorCtr="0">
            <a:spAutoFit/>
          </a:bodyPr>
          <a:lstStyle/>
          <a:p>
            <a:pPr marL="0" marR="0" lvl="0" indent="0" algn="l" rtl="0">
              <a:spcBef>
                <a:spcPts val="0"/>
              </a:spcBef>
              <a:spcAft>
                <a:spcPts val="0"/>
              </a:spcAft>
              <a:buNone/>
            </a:pPr>
            <a:r>
              <a:rPr lang="en-US" sz="1200" b="0" i="0" dirty="0">
                <a:solidFill>
                  <a:srgbClr val="5F6A8E"/>
                </a:solidFill>
                <a:latin typeface="Poppins Light"/>
                <a:ea typeface="Poppins Light"/>
                <a:cs typeface="Poppins Light"/>
                <a:sym typeface="Poppins Light"/>
              </a:rPr>
              <a:t>Copyright © 2024 </a:t>
            </a:r>
            <a:r>
              <a:rPr lang="en-US" sz="1200" b="0" i="0" dirty="0" err="1">
                <a:solidFill>
                  <a:srgbClr val="5F6A8E"/>
                </a:solidFill>
                <a:latin typeface="Poppins Light"/>
                <a:ea typeface="Poppins Light"/>
                <a:cs typeface="Poppins Light"/>
                <a:sym typeface="Poppins Light"/>
              </a:rPr>
              <a:t>Qwallity</a:t>
            </a:r>
            <a:endParaRPr sz="1200" b="0" i="0" dirty="0">
              <a:solidFill>
                <a:srgbClr val="5F6A8E"/>
              </a:solidFill>
              <a:latin typeface="Poppins Light"/>
              <a:ea typeface="Poppins Light"/>
              <a:cs typeface="Poppins Light"/>
              <a:sym typeface="Poppins Light"/>
            </a:endParaRPr>
          </a:p>
        </p:txBody>
      </p:sp>
      <p:pic>
        <p:nvPicPr>
          <p:cNvPr id="73" name="Google Shape;73;p27"/>
          <p:cNvPicPr preferRelativeResize="0"/>
          <p:nvPr/>
        </p:nvPicPr>
        <p:blipFill rotWithShape="1">
          <a:blip r:embed="rId4">
            <a:alphaModFix/>
          </a:blip>
          <a:srcRect/>
          <a:stretch/>
        </p:blipFill>
        <p:spPr>
          <a:xfrm>
            <a:off x="10156901" y="469016"/>
            <a:ext cx="182880" cy="1219200"/>
          </a:xfrm>
          <a:prstGeom prst="rect">
            <a:avLst/>
          </a:prstGeom>
          <a:noFill/>
          <a:ln>
            <a:noFill/>
          </a:ln>
        </p:spPr>
      </p:pic>
      <p:cxnSp>
        <p:nvCxnSpPr>
          <p:cNvPr id="74" name="Google Shape;74;p27"/>
          <p:cNvCxnSpPr/>
          <p:nvPr/>
        </p:nvCxnSpPr>
        <p:spPr>
          <a:xfrm>
            <a:off x="9847377" y="0"/>
            <a:ext cx="0" cy="927847"/>
          </a:xfrm>
          <a:prstGeom prst="straightConnector1">
            <a:avLst/>
          </a:prstGeom>
          <a:noFill/>
          <a:ln w="60325" cap="flat" cmpd="sng">
            <a:solidFill>
              <a:srgbClr val="EF7A22"/>
            </a:solidFill>
            <a:prstDash val="solid"/>
            <a:miter lim="800000"/>
            <a:headEnd type="none" w="sm" len="sm"/>
            <a:tailEnd type="none" w="sm" len="sm"/>
          </a:ln>
        </p:spPr>
      </p:cxnSp>
      <p:sp>
        <p:nvSpPr>
          <p:cNvPr id="75" name="Google Shape;75;p27"/>
          <p:cNvSpPr txBox="1">
            <a:spLocks noGrp="1"/>
          </p:cNvSpPr>
          <p:nvPr>
            <p:ph type="body" idx="1"/>
          </p:nvPr>
        </p:nvSpPr>
        <p:spPr>
          <a:xfrm>
            <a:off x="581025" y="1620981"/>
            <a:ext cx="8912599" cy="2298065"/>
          </a:xfrm>
          <a:prstGeom prst="rect">
            <a:avLst/>
          </a:prstGeom>
          <a:noFill/>
          <a:ln>
            <a:noFill/>
          </a:ln>
        </p:spPr>
        <p:txBody>
          <a:bodyPr spcFirstLastPara="1" wrap="square" lIns="0" tIns="45700" rIns="90000" bIns="45700" anchor="t" anchorCtr="0">
            <a:spAutoFit/>
          </a:bodyPr>
          <a:lstStyle>
            <a:lvl1pPr marL="457200" lvl="0" indent="-330200" algn="l">
              <a:lnSpc>
                <a:spcPct val="150000"/>
              </a:lnSpc>
              <a:spcBef>
                <a:spcPts val="0"/>
              </a:spcBef>
              <a:spcAft>
                <a:spcPts val="0"/>
              </a:spcAft>
              <a:buClr>
                <a:srgbClr val="5F6A8E"/>
              </a:buClr>
              <a:buSzPts val="1600"/>
              <a:buFont typeface="Poppins"/>
              <a:buChar char="•"/>
              <a:defRPr sz="1600">
                <a:solidFill>
                  <a:srgbClr val="5F6A8E"/>
                </a:solidFill>
                <a:latin typeface="Poppins"/>
                <a:ea typeface="Poppins"/>
                <a:cs typeface="Poppins"/>
                <a:sym typeface="Poppins"/>
              </a:defRPr>
            </a:lvl1pPr>
            <a:lvl2pPr marL="914400" lvl="1" indent="-342900" algn="l">
              <a:lnSpc>
                <a:spcPct val="90000"/>
              </a:lnSpc>
              <a:spcBef>
                <a:spcPts val="1400"/>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76"/>
        <p:cNvGrpSpPr/>
        <p:nvPr/>
      </p:nvGrpSpPr>
      <p:grpSpPr>
        <a:xfrm>
          <a:off x="0" y="0"/>
          <a:ext cx="0" cy="0"/>
          <a:chOff x="0" y="0"/>
          <a:chExt cx="0" cy="0"/>
        </a:xfrm>
      </p:grpSpPr>
      <p:pic>
        <p:nvPicPr>
          <p:cNvPr id="77" name="Google Shape;77;p28"/>
          <p:cNvPicPr preferRelativeResize="0"/>
          <p:nvPr/>
        </p:nvPicPr>
        <p:blipFill rotWithShape="1">
          <a:blip r:embed="rId2">
            <a:alphaModFix/>
          </a:blip>
          <a:srcRect/>
          <a:stretch/>
        </p:blipFill>
        <p:spPr>
          <a:xfrm>
            <a:off x="0" y="0"/>
            <a:ext cx="10691813" cy="7559099"/>
          </a:xfrm>
          <a:prstGeom prst="rect">
            <a:avLst/>
          </a:prstGeom>
          <a:noFill/>
          <a:ln>
            <a:noFill/>
          </a:ln>
        </p:spPr>
      </p:pic>
      <p:pic>
        <p:nvPicPr>
          <p:cNvPr id="78" name="Google Shape;78;p28"/>
          <p:cNvPicPr preferRelativeResize="0"/>
          <p:nvPr/>
        </p:nvPicPr>
        <p:blipFill rotWithShape="1">
          <a:blip r:embed="rId3">
            <a:alphaModFix/>
          </a:blip>
          <a:srcRect/>
          <a:stretch/>
        </p:blipFill>
        <p:spPr>
          <a:xfrm>
            <a:off x="0" y="6304053"/>
            <a:ext cx="10691813" cy="1255622"/>
          </a:xfrm>
          <a:prstGeom prst="rect">
            <a:avLst/>
          </a:prstGeom>
          <a:noFill/>
          <a:ln>
            <a:noFill/>
          </a:ln>
        </p:spPr>
      </p:pic>
      <p:sp>
        <p:nvSpPr>
          <p:cNvPr id="79" name="Google Shape;79;p28"/>
          <p:cNvSpPr txBox="1">
            <a:spLocks noGrp="1"/>
          </p:cNvSpPr>
          <p:nvPr>
            <p:ph type="title"/>
          </p:nvPr>
        </p:nvSpPr>
        <p:spPr>
          <a:xfrm>
            <a:off x="580852" y="577998"/>
            <a:ext cx="5918085" cy="592022"/>
          </a:xfrm>
          <a:prstGeom prst="rect">
            <a:avLst/>
          </a:prstGeom>
          <a:noFill/>
          <a:ln>
            <a:noFill/>
          </a:ln>
        </p:spPr>
        <p:txBody>
          <a:bodyPr spcFirstLastPara="1" wrap="square" lIns="0" tIns="46800" rIns="0" bIns="45700" anchor="ctr" anchorCtr="0">
            <a:spAutoFit/>
          </a:bodyPr>
          <a:lstStyle>
            <a:lvl1pPr lvl="0" algn="l">
              <a:lnSpc>
                <a:spcPct val="90000"/>
              </a:lnSpc>
              <a:spcBef>
                <a:spcPts val="0"/>
              </a:spcBef>
              <a:spcAft>
                <a:spcPts val="0"/>
              </a:spcAft>
              <a:buClr>
                <a:srgbClr val="33394D"/>
              </a:buClr>
              <a:buSzPts val="3600"/>
              <a:buFont typeface="Poppins"/>
              <a:buNone/>
              <a:defRPr sz="3600" b="1" i="0">
                <a:solidFill>
                  <a:srgbClr val="33394D"/>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p:nvPr/>
        </p:nvSpPr>
        <p:spPr>
          <a:xfrm>
            <a:off x="504432" y="7038008"/>
            <a:ext cx="5873605" cy="276999"/>
          </a:xfrm>
          <a:prstGeom prst="rect">
            <a:avLst/>
          </a:prstGeom>
          <a:noFill/>
          <a:ln>
            <a:noFill/>
          </a:ln>
        </p:spPr>
        <p:txBody>
          <a:bodyPr spcFirstLastPara="1" wrap="square" lIns="0" tIns="45700" rIns="90000" bIns="45700" anchor="t" anchorCtr="0">
            <a:spAutoFit/>
          </a:bodyPr>
          <a:lstStyle/>
          <a:p>
            <a:pPr marL="0" marR="0" lvl="0" indent="0" algn="l" rtl="0">
              <a:spcBef>
                <a:spcPts val="0"/>
              </a:spcBef>
              <a:spcAft>
                <a:spcPts val="0"/>
              </a:spcAft>
              <a:buNone/>
            </a:pPr>
            <a:r>
              <a:rPr lang="en-US" sz="1200" b="0" i="0" dirty="0">
                <a:solidFill>
                  <a:srgbClr val="5F6A8E"/>
                </a:solidFill>
                <a:latin typeface="Poppins Light"/>
                <a:ea typeface="Poppins Light"/>
                <a:cs typeface="Poppins Light"/>
                <a:sym typeface="Poppins Light"/>
              </a:rPr>
              <a:t>Copyright © 2024 </a:t>
            </a:r>
            <a:r>
              <a:rPr lang="en-US" sz="1200" b="0" i="0" dirty="0" err="1">
                <a:solidFill>
                  <a:srgbClr val="5F6A8E"/>
                </a:solidFill>
                <a:latin typeface="Poppins Light"/>
                <a:ea typeface="Poppins Light"/>
                <a:cs typeface="Poppins Light"/>
                <a:sym typeface="Poppins Light"/>
              </a:rPr>
              <a:t>Qwallity</a:t>
            </a:r>
            <a:endParaRPr sz="1200" b="0" i="0" dirty="0">
              <a:solidFill>
                <a:srgbClr val="5F6A8E"/>
              </a:solidFill>
              <a:latin typeface="Poppins Light"/>
              <a:ea typeface="Poppins Light"/>
              <a:cs typeface="Poppins Light"/>
              <a:sym typeface="Poppins Light"/>
            </a:endParaRPr>
          </a:p>
        </p:txBody>
      </p:sp>
      <p:pic>
        <p:nvPicPr>
          <p:cNvPr id="81" name="Google Shape;81;p28"/>
          <p:cNvPicPr preferRelativeResize="0"/>
          <p:nvPr/>
        </p:nvPicPr>
        <p:blipFill rotWithShape="1">
          <a:blip r:embed="rId4">
            <a:alphaModFix/>
          </a:blip>
          <a:srcRect/>
          <a:stretch/>
        </p:blipFill>
        <p:spPr>
          <a:xfrm>
            <a:off x="10156901" y="469016"/>
            <a:ext cx="182880" cy="1219200"/>
          </a:xfrm>
          <a:prstGeom prst="rect">
            <a:avLst/>
          </a:prstGeom>
          <a:noFill/>
          <a:ln>
            <a:noFill/>
          </a:ln>
        </p:spPr>
      </p:pic>
      <p:cxnSp>
        <p:nvCxnSpPr>
          <p:cNvPr id="82" name="Google Shape;82;p28"/>
          <p:cNvCxnSpPr/>
          <p:nvPr/>
        </p:nvCxnSpPr>
        <p:spPr>
          <a:xfrm>
            <a:off x="9847377" y="0"/>
            <a:ext cx="0" cy="927847"/>
          </a:xfrm>
          <a:prstGeom prst="straightConnector1">
            <a:avLst/>
          </a:prstGeom>
          <a:noFill/>
          <a:ln w="60325" cap="flat" cmpd="sng">
            <a:solidFill>
              <a:srgbClr val="EF7A22"/>
            </a:solidFill>
            <a:prstDash val="solid"/>
            <a:miter lim="800000"/>
            <a:headEnd type="none" w="sm" len="sm"/>
            <a:tailEnd type="none" w="sm" len="sm"/>
          </a:ln>
        </p:spPr>
      </p:cxnSp>
      <p:sp>
        <p:nvSpPr>
          <p:cNvPr id="83" name="Google Shape;83;p28"/>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lvl1pPr marL="0" lvl="0" indent="0" algn="ctr">
              <a:spcBef>
                <a:spcPts val="0"/>
              </a:spcBef>
              <a:buNone/>
              <a:defRPr sz="1800" b="1" i="0">
                <a:solidFill>
                  <a:schemeClr val="lt1"/>
                </a:solidFill>
                <a:latin typeface="Poppins"/>
                <a:ea typeface="Poppins"/>
                <a:cs typeface="Poppins"/>
                <a:sym typeface="Poppins"/>
              </a:defRPr>
            </a:lvl1pPr>
            <a:lvl2pPr marL="0" lvl="1" indent="0" algn="ctr">
              <a:spcBef>
                <a:spcPts val="0"/>
              </a:spcBef>
              <a:buNone/>
              <a:defRPr sz="1800" b="1" i="0">
                <a:solidFill>
                  <a:schemeClr val="lt1"/>
                </a:solidFill>
                <a:latin typeface="Poppins"/>
                <a:ea typeface="Poppins"/>
                <a:cs typeface="Poppins"/>
                <a:sym typeface="Poppins"/>
              </a:defRPr>
            </a:lvl2pPr>
            <a:lvl3pPr marL="0" lvl="2" indent="0" algn="ctr">
              <a:spcBef>
                <a:spcPts val="0"/>
              </a:spcBef>
              <a:buNone/>
              <a:defRPr sz="1800" b="1" i="0">
                <a:solidFill>
                  <a:schemeClr val="lt1"/>
                </a:solidFill>
                <a:latin typeface="Poppins"/>
                <a:ea typeface="Poppins"/>
                <a:cs typeface="Poppins"/>
                <a:sym typeface="Poppins"/>
              </a:defRPr>
            </a:lvl3pPr>
            <a:lvl4pPr marL="0" lvl="3" indent="0" algn="ctr">
              <a:spcBef>
                <a:spcPts val="0"/>
              </a:spcBef>
              <a:buNone/>
              <a:defRPr sz="1800" b="1" i="0">
                <a:solidFill>
                  <a:schemeClr val="lt1"/>
                </a:solidFill>
                <a:latin typeface="Poppins"/>
                <a:ea typeface="Poppins"/>
                <a:cs typeface="Poppins"/>
                <a:sym typeface="Poppins"/>
              </a:defRPr>
            </a:lvl4pPr>
            <a:lvl5pPr marL="0" lvl="4" indent="0" algn="ctr">
              <a:spcBef>
                <a:spcPts val="0"/>
              </a:spcBef>
              <a:buNone/>
              <a:defRPr sz="1800" b="1" i="0">
                <a:solidFill>
                  <a:schemeClr val="lt1"/>
                </a:solidFill>
                <a:latin typeface="Poppins"/>
                <a:ea typeface="Poppins"/>
                <a:cs typeface="Poppins"/>
                <a:sym typeface="Poppins"/>
              </a:defRPr>
            </a:lvl5pPr>
            <a:lvl6pPr marL="0" lvl="5" indent="0" algn="ctr">
              <a:spcBef>
                <a:spcPts val="0"/>
              </a:spcBef>
              <a:buNone/>
              <a:defRPr sz="1800" b="1" i="0">
                <a:solidFill>
                  <a:schemeClr val="lt1"/>
                </a:solidFill>
                <a:latin typeface="Poppins"/>
                <a:ea typeface="Poppins"/>
                <a:cs typeface="Poppins"/>
                <a:sym typeface="Poppins"/>
              </a:defRPr>
            </a:lvl6pPr>
            <a:lvl7pPr marL="0" lvl="6" indent="0" algn="ctr">
              <a:spcBef>
                <a:spcPts val="0"/>
              </a:spcBef>
              <a:buNone/>
              <a:defRPr sz="1800" b="1" i="0">
                <a:solidFill>
                  <a:schemeClr val="lt1"/>
                </a:solidFill>
                <a:latin typeface="Poppins"/>
                <a:ea typeface="Poppins"/>
                <a:cs typeface="Poppins"/>
                <a:sym typeface="Poppins"/>
              </a:defRPr>
            </a:lvl7pPr>
            <a:lvl8pPr marL="0" lvl="7" indent="0" algn="ctr">
              <a:spcBef>
                <a:spcPts val="0"/>
              </a:spcBef>
              <a:buNone/>
              <a:defRPr sz="1800" b="1" i="0">
                <a:solidFill>
                  <a:schemeClr val="lt1"/>
                </a:solidFill>
                <a:latin typeface="Poppins"/>
                <a:ea typeface="Poppins"/>
                <a:cs typeface="Poppins"/>
                <a:sym typeface="Poppins"/>
              </a:defRPr>
            </a:lvl8pPr>
            <a:lvl9pPr marL="0" lvl="8" indent="0" algn="ctr">
              <a:spcBef>
                <a:spcPts val="0"/>
              </a:spcBef>
              <a:buNone/>
              <a:defRPr sz="1800" b="1" i="0">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graphicFrame>
        <p:nvGraphicFramePr>
          <p:cNvPr id="84" name="Google Shape;84;p28"/>
          <p:cNvGraphicFramePr/>
          <p:nvPr/>
        </p:nvGraphicFramePr>
        <p:xfrm>
          <a:off x="580850" y="1903975"/>
          <a:ext cx="8932100" cy="3111150"/>
        </p:xfrm>
        <a:graphic>
          <a:graphicData uri="http://schemas.openxmlformats.org/drawingml/2006/table">
            <a:tbl>
              <a:tblPr firstRow="1" firstCol="1">
                <a:noFill/>
                <a:tableStyleId>{6BC3E918-CA92-4189-8D6D-A33B259975C9}</a:tableStyleId>
              </a:tblPr>
              <a:tblGrid>
                <a:gridCol w="2233025">
                  <a:extLst>
                    <a:ext uri="{9D8B030D-6E8A-4147-A177-3AD203B41FA5}">
                      <a16:colId xmlns:a16="http://schemas.microsoft.com/office/drawing/2014/main" val="20000"/>
                    </a:ext>
                  </a:extLst>
                </a:gridCol>
                <a:gridCol w="2233025">
                  <a:extLst>
                    <a:ext uri="{9D8B030D-6E8A-4147-A177-3AD203B41FA5}">
                      <a16:colId xmlns:a16="http://schemas.microsoft.com/office/drawing/2014/main" val="20001"/>
                    </a:ext>
                  </a:extLst>
                </a:gridCol>
                <a:gridCol w="2233025">
                  <a:extLst>
                    <a:ext uri="{9D8B030D-6E8A-4147-A177-3AD203B41FA5}">
                      <a16:colId xmlns:a16="http://schemas.microsoft.com/office/drawing/2014/main" val="20002"/>
                    </a:ext>
                  </a:extLst>
                </a:gridCol>
                <a:gridCol w="2233025">
                  <a:extLst>
                    <a:ext uri="{9D8B030D-6E8A-4147-A177-3AD203B41FA5}">
                      <a16:colId xmlns:a16="http://schemas.microsoft.com/office/drawing/2014/main" val="20003"/>
                    </a:ext>
                  </a:extLst>
                </a:gridCol>
              </a:tblGrid>
              <a:tr h="444450">
                <a:tc>
                  <a:txBody>
                    <a:bodyPr/>
                    <a:lstStyle/>
                    <a:p>
                      <a:pPr marL="0" marR="0" lvl="0" indent="0" algn="l" rtl="0">
                        <a:spcBef>
                          <a:spcPts val="0"/>
                        </a:spcBef>
                        <a:spcAft>
                          <a:spcPts val="0"/>
                        </a:spcAft>
                        <a:buNone/>
                      </a:pPr>
                      <a:r>
                        <a:rPr lang="en-US" sz="1500" b="1" i="0" u="none" strike="noStrike" cap="none">
                          <a:latin typeface="Poppins"/>
                          <a:ea typeface="Poppins"/>
                          <a:cs typeface="Poppins"/>
                          <a:sym typeface="Poppins"/>
                        </a:rPr>
                        <a:t>Title 1</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7A22"/>
                    </a:solidFill>
                  </a:tcPr>
                </a:tc>
                <a:tc>
                  <a:txBody>
                    <a:bodyPr/>
                    <a:lstStyle/>
                    <a:p>
                      <a:pPr marL="0" marR="0" lvl="0" indent="0" algn="l" rtl="0">
                        <a:spcBef>
                          <a:spcPts val="0"/>
                        </a:spcBef>
                        <a:spcAft>
                          <a:spcPts val="0"/>
                        </a:spcAft>
                        <a:buNone/>
                      </a:pPr>
                      <a:r>
                        <a:rPr lang="en-US" sz="1500" b="1" i="0" u="none" strike="noStrike" cap="none">
                          <a:solidFill>
                            <a:schemeClr val="lt1"/>
                          </a:solidFill>
                          <a:latin typeface="Poppins"/>
                          <a:ea typeface="Poppins"/>
                          <a:cs typeface="Poppins"/>
                          <a:sym typeface="Poppins"/>
                        </a:rPr>
                        <a:t>Title 2</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7A22"/>
                    </a:solidFill>
                  </a:tcPr>
                </a:tc>
                <a:tc>
                  <a:txBody>
                    <a:bodyPr/>
                    <a:lstStyle/>
                    <a:p>
                      <a:pPr marL="0" marR="0" lvl="0" indent="0" algn="l" rtl="0">
                        <a:spcBef>
                          <a:spcPts val="0"/>
                        </a:spcBef>
                        <a:spcAft>
                          <a:spcPts val="0"/>
                        </a:spcAft>
                        <a:buNone/>
                      </a:pPr>
                      <a:r>
                        <a:rPr lang="en-US" sz="1500" b="1" i="0" u="none" strike="noStrike" cap="none">
                          <a:solidFill>
                            <a:schemeClr val="lt1"/>
                          </a:solidFill>
                          <a:latin typeface="Poppins"/>
                          <a:ea typeface="Poppins"/>
                          <a:cs typeface="Poppins"/>
                          <a:sym typeface="Poppins"/>
                        </a:rPr>
                        <a:t>Title 3</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7A22"/>
                    </a:solidFill>
                  </a:tcPr>
                </a:tc>
                <a:tc>
                  <a:txBody>
                    <a:bodyPr/>
                    <a:lstStyle/>
                    <a:p>
                      <a:pPr marL="0" marR="0" lvl="0" indent="0" algn="l" rtl="0">
                        <a:spcBef>
                          <a:spcPts val="0"/>
                        </a:spcBef>
                        <a:spcAft>
                          <a:spcPts val="0"/>
                        </a:spcAft>
                        <a:buNone/>
                      </a:pPr>
                      <a:r>
                        <a:rPr lang="en-US" sz="1500" b="1" i="0" u="none" strike="noStrike" cap="none">
                          <a:latin typeface="Poppins"/>
                          <a:ea typeface="Poppins"/>
                          <a:cs typeface="Poppins"/>
                          <a:sym typeface="Poppins"/>
                        </a:rPr>
                        <a:t>Title 4</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F7A22"/>
                    </a:solidFill>
                  </a:tcPr>
                </a:tc>
                <a:extLst>
                  <a:ext uri="{0D108BD9-81ED-4DB2-BD59-A6C34878D82A}">
                    <a16:rowId xmlns:a16="http://schemas.microsoft.com/office/drawing/2014/main" val="10000"/>
                  </a:ext>
                </a:extLst>
              </a:tr>
              <a:tr h="444450">
                <a:tc>
                  <a:txBody>
                    <a:bodyPr/>
                    <a:lstStyle/>
                    <a:p>
                      <a:pPr marL="0" marR="0" lvl="0" indent="0" algn="l" rtl="0">
                        <a:spcBef>
                          <a:spcPts val="0"/>
                        </a:spcBef>
                        <a:spcAft>
                          <a:spcPts val="0"/>
                        </a:spcAft>
                        <a:buNone/>
                      </a:pPr>
                      <a:r>
                        <a:rPr lang="en-US" sz="1300" u="none" strike="noStrike" cap="none">
                          <a:solidFill>
                            <a:srgbClr val="1D1D1B"/>
                          </a:solidFill>
                          <a:latin typeface="Poppins"/>
                          <a:ea typeface="Poppins"/>
                          <a:cs typeface="Poppins"/>
                          <a:sym typeface="Poppins"/>
                        </a:rPr>
                        <a:t>Lorem ipsum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tc>
                  <a:txBody>
                    <a:bodyPr/>
                    <a:lstStyle/>
                    <a:p>
                      <a:pPr marL="0" marR="0" lvl="0" indent="0" algn="l" rtl="0">
                        <a:spcBef>
                          <a:spcPts val="0"/>
                        </a:spcBef>
                        <a:spcAft>
                          <a:spcPts val="0"/>
                        </a:spcAft>
                        <a:buNone/>
                      </a:pPr>
                      <a:r>
                        <a:rPr lang="en-US" sz="1300" b="0" i="0" u="none" strike="noStrike" cap="none">
                          <a:solidFill>
                            <a:srgbClr val="1D1D1B"/>
                          </a:solidFill>
                          <a:latin typeface="Poppins"/>
                          <a:ea typeface="Poppins"/>
                          <a:cs typeface="Poppins"/>
                          <a:sym typeface="Poppins"/>
                        </a:rPr>
                        <a:t>Lorem ipsum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tc>
                  <a:txBody>
                    <a:bodyPr/>
                    <a:lstStyle/>
                    <a:p>
                      <a:pPr marL="0" marR="0" lvl="0" indent="0" algn="l" rtl="0">
                        <a:spcBef>
                          <a:spcPts val="0"/>
                        </a:spcBef>
                        <a:spcAft>
                          <a:spcPts val="0"/>
                        </a:spcAft>
                        <a:buNone/>
                      </a:pPr>
                      <a:r>
                        <a:rPr lang="en-US" sz="1300" b="0" i="0" u="none" strike="noStrike" cap="none">
                          <a:solidFill>
                            <a:srgbClr val="1D1D1B"/>
                          </a:solidFill>
                          <a:latin typeface="Poppins"/>
                          <a:ea typeface="Poppins"/>
                          <a:cs typeface="Poppins"/>
                          <a:sym typeface="Poppins"/>
                        </a:rPr>
                        <a:t>Lorem ipsum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tc>
                  <a:txBody>
                    <a:bodyPr/>
                    <a:lstStyle/>
                    <a:p>
                      <a:pPr marL="0" marR="0" lvl="0" indent="0" algn="l" rtl="0">
                        <a:spcBef>
                          <a:spcPts val="0"/>
                        </a:spcBef>
                        <a:spcAft>
                          <a:spcPts val="0"/>
                        </a:spcAft>
                        <a:buNone/>
                      </a:pPr>
                      <a:r>
                        <a:rPr lang="en-US" sz="1300" b="0" i="0" u="none" strike="noStrike" cap="none">
                          <a:solidFill>
                            <a:srgbClr val="1D1D1B"/>
                          </a:solidFill>
                          <a:latin typeface="Poppins"/>
                          <a:ea typeface="Poppins"/>
                          <a:cs typeface="Poppins"/>
                          <a:sym typeface="Poppins"/>
                        </a:rPr>
                        <a:t>Lorem ipsum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extLst>
                  <a:ext uri="{0D108BD9-81ED-4DB2-BD59-A6C34878D82A}">
                    <a16:rowId xmlns:a16="http://schemas.microsoft.com/office/drawing/2014/main" val="10001"/>
                  </a:ext>
                </a:extLst>
              </a:tr>
              <a:tr h="444450">
                <a:tc>
                  <a:txBody>
                    <a:bodyPr/>
                    <a:lstStyle/>
                    <a:p>
                      <a:pPr marL="0" marR="0" lvl="0" indent="0" algn="l" rtl="0">
                        <a:spcBef>
                          <a:spcPts val="0"/>
                        </a:spcBef>
                        <a:spcAft>
                          <a:spcPts val="0"/>
                        </a:spcAft>
                        <a:buNone/>
                      </a:pPr>
                      <a:r>
                        <a:rPr lang="en-US" sz="1300" u="none" strike="noStrike" cap="none">
                          <a:solidFill>
                            <a:srgbClr val="1D1D1B"/>
                          </a:solidFill>
                          <a:latin typeface="Poppins"/>
                          <a:ea typeface="Poppins"/>
                          <a:cs typeface="Poppins"/>
                          <a:sym typeface="Poppins"/>
                        </a:rPr>
                        <a:t>Dolor sit amet</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Dolor sit amet</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Dolor sit amet</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Dolor sit amet</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450">
                <a:tc>
                  <a:txBody>
                    <a:bodyPr/>
                    <a:lstStyle/>
                    <a:p>
                      <a:pPr marL="0" marR="0" lvl="0" indent="0" algn="l" rtl="0">
                        <a:spcBef>
                          <a:spcPts val="0"/>
                        </a:spcBef>
                        <a:spcAft>
                          <a:spcPts val="0"/>
                        </a:spcAft>
                        <a:buNone/>
                      </a:pPr>
                      <a:r>
                        <a:rPr lang="en-US" sz="1300">
                          <a:solidFill>
                            <a:srgbClr val="1D1D1B"/>
                          </a:solidFill>
                          <a:latin typeface="Poppins"/>
                          <a:ea typeface="Poppins"/>
                          <a:cs typeface="Poppins"/>
                          <a:sym typeface="Poppins"/>
                        </a:rPr>
                        <a:t>Onsectetur</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Onsectetur</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Onsectetur</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Onsectetur</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extLst>
                  <a:ext uri="{0D108BD9-81ED-4DB2-BD59-A6C34878D82A}">
                    <a16:rowId xmlns:a16="http://schemas.microsoft.com/office/drawing/2014/main" val="10003"/>
                  </a:ext>
                </a:extLst>
              </a:tr>
              <a:tr h="444450">
                <a:tc>
                  <a:txBody>
                    <a:bodyPr/>
                    <a:lstStyle/>
                    <a:p>
                      <a:pPr marL="0" marR="0" lvl="0" indent="0" algn="l" rtl="0">
                        <a:spcBef>
                          <a:spcPts val="0"/>
                        </a:spcBef>
                        <a:spcAft>
                          <a:spcPts val="0"/>
                        </a:spcAft>
                        <a:buNone/>
                      </a:pPr>
                      <a:r>
                        <a:rPr lang="en-US" sz="1300">
                          <a:solidFill>
                            <a:srgbClr val="1D1D1B"/>
                          </a:solidFill>
                          <a:latin typeface="Poppins"/>
                          <a:ea typeface="Poppins"/>
                          <a:cs typeface="Poppins"/>
                          <a:sym typeface="Poppins"/>
                        </a:rPr>
                        <a:t>Adipiscing elit</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Adipiscing elit</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Adipiscing elit</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Adipiscing elit</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450">
                <a:tc>
                  <a:txBody>
                    <a:bodyPr/>
                    <a:lstStyle/>
                    <a:p>
                      <a:pPr marL="0" marR="0" lvl="0" indent="0" algn="l" rtl="0">
                        <a:spcBef>
                          <a:spcPts val="0"/>
                        </a:spcBef>
                        <a:spcAft>
                          <a:spcPts val="0"/>
                        </a:spcAft>
                        <a:buNone/>
                      </a:pPr>
                      <a:r>
                        <a:rPr lang="en-US" sz="1300">
                          <a:solidFill>
                            <a:srgbClr val="1D1D1B"/>
                          </a:solidFill>
                          <a:latin typeface="Poppins"/>
                          <a:ea typeface="Poppins"/>
                          <a:cs typeface="Poppins"/>
                          <a:sym typeface="Poppins"/>
                        </a:rPr>
                        <a:t>Nunc id quam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Nunc id quam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Nunc id quam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Nunc id quam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1F3FB"/>
                    </a:solidFill>
                  </a:tcPr>
                </a:tc>
                <a:extLst>
                  <a:ext uri="{0D108BD9-81ED-4DB2-BD59-A6C34878D82A}">
                    <a16:rowId xmlns:a16="http://schemas.microsoft.com/office/drawing/2014/main" val="10005"/>
                  </a:ext>
                </a:extLst>
              </a:tr>
              <a:tr h="444450">
                <a:tc>
                  <a:txBody>
                    <a:bodyPr/>
                    <a:lstStyle/>
                    <a:p>
                      <a:pPr marL="0" marR="0" lvl="0" indent="0" algn="l" rtl="0">
                        <a:spcBef>
                          <a:spcPts val="0"/>
                        </a:spcBef>
                        <a:spcAft>
                          <a:spcPts val="0"/>
                        </a:spcAft>
                        <a:buNone/>
                      </a:pPr>
                      <a:r>
                        <a:rPr lang="en-US" sz="1300">
                          <a:solidFill>
                            <a:srgbClr val="1D1D1B"/>
                          </a:solidFill>
                          <a:latin typeface="Poppins"/>
                          <a:ea typeface="Poppins"/>
                          <a:cs typeface="Poppins"/>
                          <a:sym typeface="Poppins"/>
                        </a:rPr>
                        <a:t>In Quam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DCE0E6"/>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In Quam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DCE0E6"/>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In Quam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DCE0E6"/>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300" b="0" i="0">
                          <a:solidFill>
                            <a:srgbClr val="1D1D1B"/>
                          </a:solidFill>
                          <a:latin typeface="Poppins"/>
                          <a:ea typeface="Poppins"/>
                          <a:cs typeface="Poppins"/>
                          <a:sym typeface="Poppins"/>
                        </a:rPr>
                        <a:t>In Quam</a:t>
                      </a:r>
                      <a:endParaRPr/>
                    </a:p>
                  </a:txBody>
                  <a:tcPr marL="180000" marR="91450" marT="45725" marB="45725" anchor="ctr">
                    <a:lnL w="19050" cap="flat" cmpd="sng">
                      <a:solidFill>
                        <a:srgbClr val="DCE0E6"/>
                      </a:solidFill>
                      <a:prstDash val="solid"/>
                      <a:round/>
                      <a:headEnd type="none" w="sm" len="sm"/>
                      <a:tailEnd type="none" w="sm" len="sm"/>
                    </a:lnL>
                    <a:lnR w="19050" cap="flat" cmpd="sng">
                      <a:solidFill>
                        <a:srgbClr val="DCE0E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DCE0E6"/>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5"/>
        <p:cNvGrpSpPr/>
        <p:nvPr/>
      </p:nvGrpSpPr>
      <p:grpSpPr>
        <a:xfrm>
          <a:off x="0" y="0"/>
          <a:ext cx="0" cy="0"/>
          <a:chOff x="0" y="0"/>
          <a:chExt cx="0" cy="0"/>
        </a:xfrm>
      </p:grpSpPr>
      <p:pic>
        <p:nvPicPr>
          <p:cNvPr id="86" name="Google Shape;86;p29"/>
          <p:cNvPicPr preferRelativeResize="0"/>
          <p:nvPr/>
        </p:nvPicPr>
        <p:blipFill rotWithShape="1">
          <a:blip r:embed="rId2">
            <a:alphaModFix/>
          </a:blip>
          <a:srcRect/>
          <a:stretch/>
        </p:blipFill>
        <p:spPr>
          <a:xfrm>
            <a:off x="0" y="0"/>
            <a:ext cx="10691813" cy="7559099"/>
          </a:xfrm>
          <a:prstGeom prst="rect">
            <a:avLst/>
          </a:prstGeom>
          <a:noFill/>
          <a:ln>
            <a:noFill/>
          </a:ln>
        </p:spPr>
      </p:pic>
      <p:pic>
        <p:nvPicPr>
          <p:cNvPr id="87" name="Google Shape;87;p29"/>
          <p:cNvPicPr preferRelativeResize="0"/>
          <p:nvPr/>
        </p:nvPicPr>
        <p:blipFill rotWithShape="1">
          <a:blip r:embed="rId3">
            <a:alphaModFix/>
          </a:blip>
          <a:srcRect/>
          <a:stretch/>
        </p:blipFill>
        <p:spPr>
          <a:xfrm>
            <a:off x="0" y="6304053"/>
            <a:ext cx="10691813" cy="1255622"/>
          </a:xfrm>
          <a:prstGeom prst="rect">
            <a:avLst/>
          </a:prstGeom>
          <a:noFill/>
          <a:ln>
            <a:noFill/>
          </a:ln>
        </p:spPr>
      </p:pic>
      <p:sp>
        <p:nvSpPr>
          <p:cNvPr id="88" name="Google Shape;88;p29"/>
          <p:cNvSpPr txBox="1">
            <a:spLocks noGrp="1"/>
          </p:cNvSpPr>
          <p:nvPr>
            <p:ph type="title"/>
          </p:nvPr>
        </p:nvSpPr>
        <p:spPr>
          <a:xfrm>
            <a:off x="580852" y="577998"/>
            <a:ext cx="5918085" cy="592022"/>
          </a:xfrm>
          <a:prstGeom prst="rect">
            <a:avLst/>
          </a:prstGeom>
          <a:noFill/>
          <a:ln>
            <a:noFill/>
          </a:ln>
        </p:spPr>
        <p:txBody>
          <a:bodyPr spcFirstLastPara="1" wrap="square" lIns="0" tIns="46800" rIns="0" bIns="45700" anchor="ctr" anchorCtr="0">
            <a:spAutoFit/>
          </a:bodyPr>
          <a:lstStyle>
            <a:lvl1pPr lvl="0" algn="l">
              <a:lnSpc>
                <a:spcPct val="90000"/>
              </a:lnSpc>
              <a:spcBef>
                <a:spcPts val="0"/>
              </a:spcBef>
              <a:spcAft>
                <a:spcPts val="0"/>
              </a:spcAft>
              <a:buClr>
                <a:srgbClr val="33394D"/>
              </a:buClr>
              <a:buSzPts val="3600"/>
              <a:buFont typeface="Poppins"/>
              <a:buNone/>
              <a:defRPr sz="3600" b="1" i="0">
                <a:solidFill>
                  <a:srgbClr val="33394D"/>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9"/>
          <p:cNvSpPr txBox="1"/>
          <p:nvPr/>
        </p:nvSpPr>
        <p:spPr>
          <a:xfrm>
            <a:off x="504432" y="7038008"/>
            <a:ext cx="5873605" cy="276999"/>
          </a:xfrm>
          <a:prstGeom prst="rect">
            <a:avLst/>
          </a:prstGeom>
          <a:noFill/>
          <a:ln>
            <a:noFill/>
          </a:ln>
        </p:spPr>
        <p:txBody>
          <a:bodyPr spcFirstLastPara="1" wrap="square" lIns="0" tIns="45700" rIns="90000" bIns="45700" anchor="t" anchorCtr="0">
            <a:spAutoFit/>
          </a:bodyPr>
          <a:lstStyle/>
          <a:p>
            <a:pPr marL="0" marR="0" lvl="0" indent="0" algn="l" rtl="0">
              <a:spcBef>
                <a:spcPts val="0"/>
              </a:spcBef>
              <a:spcAft>
                <a:spcPts val="0"/>
              </a:spcAft>
              <a:buNone/>
            </a:pPr>
            <a:r>
              <a:rPr lang="en-US" sz="1200" b="0" i="0" dirty="0">
                <a:solidFill>
                  <a:srgbClr val="5F6A8E"/>
                </a:solidFill>
                <a:latin typeface="Poppins Light"/>
                <a:ea typeface="Poppins Light"/>
                <a:cs typeface="Poppins Light"/>
                <a:sym typeface="Poppins Light"/>
              </a:rPr>
              <a:t>Copyright © 2024 </a:t>
            </a:r>
            <a:r>
              <a:rPr lang="en-US" sz="1200" b="0" i="0" dirty="0" err="1">
                <a:solidFill>
                  <a:srgbClr val="5F6A8E"/>
                </a:solidFill>
                <a:latin typeface="Poppins Light"/>
                <a:ea typeface="Poppins Light"/>
                <a:cs typeface="Poppins Light"/>
                <a:sym typeface="Poppins Light"/>
              </a:rPr>
              <a:t>Qwallity</a:t>
            </a:r>
            <a:endParaRPr sz="1200" b="0" i="0" dirty="0">
              <a:solidFill>
                <a:srgbClr val="5F6A8E"/>
              </a:solidFill>
              <a:latin typeface="Poppins Light"/>
              <a:ea typeface="Poppins Light"/>
              <a:cs typeface="Poppins Light"/>
              <a:sym typeface="Poppins Light"/>
            </a:endParaRPr>
          </a:p>
        </p:txBody>
      </p:sp>
      <p:pic>
        <p:nvPicPr>
          <p:cNvPr id="90" name="Google Shape;90;p29"/>
          <p:cNvPicPr preferRelativeResize="0"/>
          <p:nvPr/>
        </p:nvPicPr>
        <p:blipFill rotWithShape="1">
          <a:blip r:embed="rId4">
            <a:alphaModFix/>
          </a:blip>
          <a:srcRect/>
          <a:stretch/>
        </p:blipFill>
        <p:spPr>
          <a:xfrm>
            <a:off x="10156901" y="469016"/>
            <a:ext cx="182880" cy="1219200"/>
          </a:xfrm>
          <a:prstGeom prst="rect">
            <a:avLst/>
          </a:prstGeom>
          <a:noFill/>
          <a:ln>
            <a:noFill/>
          </a:ln>
        </p:spPr>
      </p:pic>
      <p:cxnSp>
        <p:nvCxnSpPr>
          <p:cNvPr id="91" name="Google Shape;91;p29"/>
          <p:cNvCxnSpPr/>
          <p:nvPr/>
        </p:nvCxnSpPr>
        <p:spPr>
          <a:xfrm>
            <a:off x="9847377" y="0"/>
            <a:ext cx="0" cy="927847"/>
          </a:xfrm>
          <a:prstGeom prst="straightConnector1">
            <a:avLst/>
          </a:prstGeom>
          <a:noFill/>
          <a:ln w="60325" cap="flat" cmpd="sng">
            <a:solidFill>
              <a:srgbClr val="EF7A22"/>
            </a:solidFill>
            <a:prstDash val="solid"/>
            <a:miter lim="800000"/>
            <a:headEnd type="none" w="sm" len="sm"/>
            <a:tailEnd type="none" w="sm" len="sm"/>
          </a:ln>
        </p:spPr>
      </p:cxnSp>
      <p:sp>
        <p:nvSpPr>
          <p:cNvPr id="92" name="Google Shape;92;p29"/>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lvl1pPr marL="0" lvl="0" indent="0" algn="ctr">
              <a:spcBef>
                <a:spcPts val="0"/>
              </a:spcBef>
              <a:buNone/>
              <a:defRPr sz="1800" b="1" i="0">
                <a:solidFill>
                  <a:schemeClr val="lt1"/>
                </a:solidFill>
                <a:latin typeface="Arial"/>
                <a:ea typeface="Arial"/>
                <a:cs typeface="Arial"/>
                <a:sym typeface="Arial"/>
              </a:defRPr>
            </a:lvl1pPr>
            <a:lvl2pPr marL="0" lvl="1" indent="0" algn="ctr">
              <a:spcBef>
                <a:spcPts val="0"/>
              </a:spcBef>
              <a:buNone/>
              <a:defRPr sz="1800" b="1" i="0">
                <a:solidFill>
                  <a:schemeClr val="lt1"/>
                </a:solidFill>
                <a:latin typeface="Arial"/>
                <a:ea typeface="Arial"/>
                <a:cs typeface="Arial"/>
                <a:sym typeface="Arial"/>
              </a:defRPr>
            </a:lvl2pPr>
            <a:lvl3pPr marL="0" lvl="2" indent="0" algn="ctr">
              <a:spcBef>
                <a:spcPts val="0"/>
              </a:spcBef>
              <a:buNone/>
              <a:defRPr sz="1800" b="1" i="0">
                <a:solidFill>
                  <a:schemeClr val="lt1"/>
                </a:solidFill>
                <a:latin typeface="Arial"/>
                <a:ea typeface="Arial"/>
                <a:cs typeface="Arial"/>
                <a:sym typeface="Arial"/>
              </a:defRPr>
            </a:lvl3pPr>
            <a:lvl4pPr marL="0" lvl="3" indent="0" algn="ctr">
              <a:spcBef>
                <a:spcPts val="0"/>
              </a:spcBef>
              <a:buNone/>
              <a:defRPr sz="1800" b="1" i="0">
                <a:solidFill>
                  <a:schemeClr val="lt1"/>
                </a:solidFill>
                <a:latin typeface="Arial"/>
                <a:ea typeface="Arial"/>
                <a:cs typeface="Arial"/>
                <a:sym typeface="Arial"/>
              </a:defRPr>
            </a:lvl4pPr>
            <a:lvl5pPr marL="0" lvl="4" indent="0" algn="ctr">
              <a:spcBef>
                <a:spcPts val="0"/>
              </a:spcBef>
              <a:buNone/>
              <a:defRPr sz="1800" b="1" i="0">
                <a:solidFill>
                  <a:schemeClr val="lt1"/>
                </a:solidFill>
                <a:latin typeface="Arial"/>
                <a:ea typeface="Arial"/>
                <a:cs typeface="Arial"/>
                <a:sym typeface="Arial"/>
              </a:defRPr>
            </a:lvl5pPr>
            <a:lvl6pPr marL="0" lvl="5" indent="0" algn="ctr">
              <a:spcBef>
                <a:spcPts val="0"/>
              </a:spcBef>
              <a:buNone/>
              <a:defRPr sz="1800" b="1" i="0">
                <a:solidFill>
                  <a:schemeClr val="lt1"/>
                </a:solidFill>
                <a:latin typeface="Arial"/>
                <a:ea typeface="Arial"/>
                <a:cs typeface="Arial"/>
                <a:sym typeface="Arial"/>
              </a:defRPr>
            </a:lvl6pPr>
            <a:lvl7pPr marL="0" lvl="6" indent="0" algn="ctr">
              <a:spcBef>
                <a:spcPts val="0"/>
              </a:spcBef>
              <a:buNone/>
              <a:defRPr sz="1800" b="1" i="0">
                <a:solidFill>
                  <a:schemeClr val="lt1"/>
                </a:solidFill>
                <a:latin typeface="Arial"/>
                <a:ea typeface="Arial"/>
                <a:cs typeface="Arial"/>
                <a:sym typeface="Arial"/>
              </a:defRPr>
            </a:lvl7pPr>
            <a:lvl8pPr marL="0" lvl="7" indent="0" algn="ctr">
              <a:spcBef>
                <a:spcPts val="0"/>
              </a:spcBef>
              <a:buNone/>
              <a:defRPr sz="1800" b="1" i="0">
                <a:solidFill>
                  <a:schemeClr val="lt1"/>
                </a:solidFill>
                <a:latin typeface="Arial"/>
                <a:ea typeface="Arial"/>
                <a:cs typeface="Arial"/>
                <a:sym typeface="Arial"/>
              </a:defRPr>
            </a:lvl8pPr>
            <a:lvl9pPr marL="0" lvl="8" indent="0" algn="ctr">
              <a:spcBef>
                <a:spcPts val="0"/>
              </a:spcBef>
              <a:buNone/>
              <a:defRPr sz="1800" b="1" i="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3" name="Google Shape;93;p29"/>
          <p:cNvSpPr txBox="1">
            <a:spLocks noGrp="1"/>
          </p:cNvSpPr>
          <p:nvPr>
            <p:ph type="body" idx="1"/>
          </p:nvPr>
        </p:nvSpPr>
        <p:spPr>
          <a:xfrm>
            <a:off x="2230305" y="1590111"/>
            <a:ext cx="5402739" cy="4154984"/>
          </a:xfrm>
          <a:prstGeom prst="rect">
            <a:avLst/>
          </a:prstGeom>
          <a:noFill/>
          <a:ln>
            <a:noFill/>
          </a:ln>
        </p:spPr>
        <p:txBody>
          <a:bodyPr spcFirstLastPara="1" wrap="square" lIns="0" tIns="0" rIns="0" bIns="0" anchor="ctr" anchorCtr="0">
            <a:spAutoFit/>
          </a:bodyPr>
          <a:lstStyle>
            <a:lvl1pPr marL="457200" lvl="0" indent="-228600" algn="l">
              <a:lnSpc>
                <a:spcPct val="200000"/>
              </a:lnSpc>
              <a:spcBef>
                <a:spcPts val="0"/>
              </a:spcBef>
              <a:spcAft>
                <a:spcPts val="0"/>
              </a:spcAft>
              <a:buClr>
                <a:srgbClr val="3EF78E"/>
              </a:buClr>
              <a:buSzPts val="2124"/>
              <a:buFont typeface="Poppins"/>
              <a:buNone/>
              <a:defRPr sz="1800" b="0" i="0">
                <a:solidFill>
                  <a:srgbClr val="5F6A8E"/>
                </a:solidFill>
                <a:latin typeface="Poppins"/>
                <a:ea typeface="Poppins"/>
                <a:cs typeface="Poppins"/>
                <a:sym typeface="Poppins"/>
              </a:defRPr>
            </a:lvl1pPr>
            <a:lvl2pPr marL="914400" lvl="1" indent="-342900" algn="l">
              <a:lnSpc>
                <a:spcPct val="90000"/>
              </a:lnSpc>
              <a:spcBef>
                <a:spcPts val="551"/>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94" name="Google Shape;94;p29"/>
          <p:cNvSpPr txBox="1">
            <a:spLocks noGrp="1"/>
          </p:cNvSpPr>
          <p:nvPr>
            <p:ph type="body" idx="2"/>
          </p:nvPr>
        </p:nvSpPr>
        <p:spPr>
          <a:xfrm>
            <a:off x="1578781" y="1610020"/>
            <a:ext cx="342001" cy="4264038"/>
          </a:xfrm>
          <a:prstGeom prst="rect">
            <a:avLst/>
          </a:prstGeom>
          <a:noFill/>
          <a:ln>
            <a:noFill/>
          </a:ln>
        </p:spPr>
        <p:txBody>
          <a:bodyPr spcFirstLastPara="1" wrap="square" lIns="0" tIns="0" rIns="0" bIns="0" anchor="t" anchorCtr="0">
            <a:spAutoFit/>
          </a:bodyPr>
          <a:lstStyle>
            <a:lvl1pPr marL="457200" lvl="0" indent="-228600" algn="ctr">
              <a:lnSpc>
                <a:spcPct val="200000"/>
              </a:lnSpc>
              <a:spcBef>
                <a:spcPts val="0"/>
              </a:spcBef>
              <a:spcAft>
                <a:spcPts val="0"/>
              </a:spcAft>
              <a:buClr>
                <a:srgbClr val="3EF78E"/>
              </a:buClr>
              <a:buSzPts val="1800"/>
              <a:buFont typeface="Poppins SemiBold"/>
              <a:buNone/>
              <a:defRPr sz="1800" b="1" i="0">
                <a:solidFill>
                  <a:schemeClr val="lt1"/>
                </a:solidFill>
                <a:latin typeface="Poppins SemiBold"/>
                <a:ea typeface="Poppins SemiBold"/>
                <a:cs typeface="Poppins SemiBold"/>
                <a:sym typeface="Poppins SemiBold"/>
              </a:defRPr>
            </a:lvl1pPr>
            <a:lvl2pPr marL="914400" lvl="1" indent="-342900" algn="l">
              <a:lnSpc>
                <a:spcPct val="90000"/>
              </a:lnSpc>
              <a:spcBef>
                <a:spcPts val="551"/>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ssignments">
  <p:cSld name="assignments">
    <p:bg>
      <p:bgPr>
        <a:solidFill>
          <a:schemeClr val="lt1"/>
        </a:solidFill>
        <a:effectLst/>
      </p:bgPr>
    </p:bg>
    <p:spTree>
      <p:nvGrpSpPr>
        <p:cNvPr id="1" name="Shape 95"/>
        <p:cNvGrpSpPr/>
        <p:nvPr/>
      </p:nvGrpSpPr>
      <p:grpSpPr>
        <a:xfrm>
          <a:off x="0" y="0"/>
          <a:ext cx="0" cy="0"/>
          <a:chOff x="0" y="0"/>
          <a:chExt cx="0" cy="0"/>
        </a:xfrm>
      </p:grpSpPr>
      <p:pic>
        <p:nvPicPr>
          <p:cNvPr id="96" name="Google Shape;96;p30"/>
          <p:cNvPicPr preferRelativeResize="0"/>
          <p:nvPr/>
        </p:nvPicPr>
        <p:blipFill rotWithShape="1">
          <a:blip r:embed="rId2">
            <a:alphaModFix/>
          </a:blip>
          <a:srcRect/>
          <a:stretch/>
        </p:blipFill>
        <p:spPr>
          <a:xfrm>
            <a:off x="7193077" y="0"/>
            <a:ext cx="2654300" cy="6413500"/>
          </a:xfrm>
          <a:prstGeom prst="rect">
            <a:avLst/>
          </a:prstGeom>
          <a:noFill/>
          <a:ln>
            <a:noFill/>
          </a:ln>
        </p:spPr>
      </p:pic>
      <p:pic>
        <p:nvPicPr>
          <p:cNvPr id="97" name="Google Shape;97;p30"/>
          <p:cNvPicPr preferRelativeResize="0"/>
          <p:nvPr/>
        </p:nvPicPr>
        <p:blipFill rotWithShape="1">
          <a:blip r:embed="rId3">
            <a:alphaModFix/>
          </a:blip>
          <a:srcRect/>
          <a:stretch/>
        </p:blipFill>
        <p:spPr>
          <a:xfrm>
            <a:off x="0" y="6304053"/>
            <a:ext cx="10691813" cy="1255622"/>
          </a:xfrm>
          <a:prstGeom prst="rect">
            <a:avLst/>
          </a:prstGeom>
          <a:noFill/>
          <a:ln>
            <a:noFill/>
          </a:ln>
        </p:spPr>
      </p:pic>
      <p:sp>
        <p:nvSpPr>
          <p:cNvPr id="98" name="Google Shape;98;p30"/>
          <p:cNvSpPr txBox="1">
            <a:spLocks noGrp="1"/>
          </p:cNvSpPr>
          <p:nvPr>
            <p:ph type="title"/>
          </p:nvPr>
        </p:nvSpPr>
        <p:spPr>
          <a:xfrm>
            <a:off x="580852" y="577998"/>
            <a:ext cx="5918085" cy="592022"/>
          </a:xfrm>
          <a:prstGeom prst="rect">
            <a:avLst/>
          </a:prstGeom>
          <a:noFill/>
          <a:ln>
            <a:noFill/>
          </a:ln>
        </p:spPr>
        <p:txBody>
          <a:bodyPr spcFirstLastPara="1" wrap="square" lIns="0" tIns="46800" rIns="0" bIns="45700" anchor="ctr" anchorCtr="0">
            <a:spAutoFit/>
          </a:bodyPr>
          <a:lstStyle>
            <a:lvl1pPr lvl="0" algn="l">
              <a:lnSpc>
                <a:spcPct val="90000"/>
              </a:lnSpc>
              <a:spcBef>
                <a:spcPts val="0"/>
              </a:spcBef>
              <a:spcAft>
                <a:spcPts val="0"/>
              </a:spcAft>
              <a:buClr>
                <a:srgbClr val="33394D"/>
              </a:buClr>
              <a:buSzPts val="3600"/>
              <a:buFont typeface="Poppins"/>
              <a:buNone/>
              <a:defRPr sz="3600" b="1" i="0">
                <a:solidFill>
                  <a:srgbClr val="33394D"/>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0"/>
          <p:cNvSpPr txBox="1"/>
          <p:nvPr/>
        </p:nvSpPr>
        <p:spPr>
          <a:xfrm>
            <a:off x="504432" y="7038008"/>
            <a:ext cx="5873605" cy="276999"/>
          </a:xfrm>
          <a:prstGeom prst="rect">
            <a:avLst/>
          </a:prstGeom>
          <a:noFill/>
          <a:ln>
            <a:noFill/>
          </a:ln>
        </p:spPr>
        <p:txBody>
          <a:bodyPr spcFirstLastPara="1" wrap="square" lIns="0" tIns="45700" rIns="90000" bIns="45700" anchor="t" anchorCtr="0">
            <a:spAutoFit/>
          </a:bodyPr>
          <a:lstStyle/>
          <a:p>
            <a:pPr marL="0" marR="0" lvl="0" indent="0" algn="l" rtl="0">
              <a:spcBef>
                <a:spcPts val="0"/>
              </a:spcBef>
              <a:spcAft>
                <a:spcPts val="0"/>
              </a:spcAft>
              <a:buNone/>
            </a:pPr>
            <a:r>
              <a:rPr lang="en-US" sz="1200" b="0" i="0" dirty="0">
                <a:solidFill>
                  <a:srgbClr val="5F6A8E"/>
                </a:solidFill>
                <a:latin typeface="Poppins Light"/>
                <a:ea typeface="Poppins Light"/>
                <a:cs typeface="Poppins Light"/>
                <a:sym typeface="Poppins Light"/>
              </a:rPr>
              <a:t>Copyright © 2024 </a:t>
            </a:r>
            <a:r>
              <a:rPr lang="en-US" sz="1200" b="0" i="0" dirty="0" err="1">
                <a:solidFill>
                  <a:srgbClr val="5F6A8E"/>
                </a:solidFill>
                <a:latin typeface="Poppins Light"/>
                <a:ea typeface="Poppins Light"/>
                <a:cs typeface="Poppins Light"/>
                <a:sym typeface="Poppins Light"/>
              </a:rPr>
              <a:t>Qwallity</a:t>
            </a:r>
            <a:endParaRPr sz="1200" b="0" i="0" dirty="0">
              <a:solidFill>
                <a:srgbClr val="5F6A8E"/>
              </a:solidFill>
              <a:latin typeface="Poppins Light"/>
              <a:ea typeface="Poppins Light"/>
              <a:cs typeface="Poppins Light"/>
              <a:sym typeface="Poppins Light"/>
            </a:endParaRPr>
          </a:p>
        </p:txBody>
      </p:sp>
      <p:pic>
        <p:nvPicPr>
          <p:cNvPr id="100" name="Google Shape;100;p30"/>
          <p:cNvPicPr preferRelativeResize="0"/>
          <p:nvPr/>
        </p:nvPicPr>
        <p:blipFill rotWithShape="1">
          <a:blip r:embed="rId4">
            <a:alphaModFix/>
          </a:blip>
          <a:srcRect/>
          <a:stretch/>
        </p:blipFill>
        <p:spPr>
          <a:xfrm>
            <a:off x="10156901" y="469016"/>
            <a:ext cx="182880" cy="1219200"/>
          </a:xfrm>
          <a:prstGeom prst="rect">
            <a:avLst/>
          </a:prstGeom>
          <a:noFill/>
          <a:ln>
            <a:noFill/>
          </a:ln>
        </p:spPr>
      </p:pic>
      <p:cxnSp>
        <p:nvCxnSpPr>
          <p:cNvPr id="101" name="Google Shape;101;p30"/>
          <p:cNvCxnSpPr/>
          <p:nvPr/>
        </p:nvCxnSpPr>
        <p:spPr>
          <a:xfrm>
            <a:off x="9847377" y="0"/>
            <a:ext cx="0" cy="927847"/>
          </a:xfrm>
          <a:prstGeom prst="straightConnector1">
            <a:avLst/>
          </a:prstGeom>
          <a:noFill/>
          <a:ln w="60325" cap="flat" cmpd="sng">
            <a:solidFill>
              <a:srgbClr val="EF7A22"/>
            </a:solidFill>
            <a:prstDash val="solid"/>
            <a:miter lim="800000"/>
            <a:headEnd type="none" w="sm" len="sm"/>
            <a:tailEnd type="none" w="sm" len="sm"/>
          </a:ln>
        </p:spPr>
      </p:cxnSp>
      <p:sp>
        <p:nvSpPr>
          <p:cNvPr id="102" name="Google Shape;102;p30"/>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lvl1pPr marL="0" lvl="0" indent="0" algn="ctr">
              <a:spcBef>
                <a:spcPts val="0"/>
              </a:spcBef>
              <a:buNone/>
              <a:defRPr sz="1800" b="1" i="0">
                <a:solidFill>
                  <a:schemeClr val="lt1"/>
                </a:solidFill>
                <a:latin typeface="Arial"/>
                <a:ea typeface="Arial"/>
                <a:cs typeface="Arial"/>
                <a:sym typeface="Arial"/>
              </a:defRPr>
            </a:lvl1pPr>
            <a:lvl2pPr marL="0" lvl="1" indent="0" algn="ctr">
              <a:spcBef>
                <a:spcPts val="0"/>
              </a:spcBef>
              <a:buNone/>
              <a:defRPr sz="1800" b="1" i="0">
                <a:solidFill>
                  <a:schemeClr val="lt1"/>
                </a:solidFill>
                <a:latin typeface="Arial"/>
                <a:ea typeface="Arial"/>
                <a:cs typeface="Arial"/>
                <a:sym typeface="Arial"/>
              </a:defRPr>
            </a:lvl2pPr>
            <a:lvl3pPr marL="0" lvl="2" indent="0" algn="ctr">
              <a:spcBef>
                <a:spcPts val="0"/>
              </a:spcBef>
              <a:buNone/>
              <a:defRPr sz="1800" b="1" i="0">
                <a:solidFill>
                  <a:schemeClr val="lt1"/>
                </a:solidFill>
                <a:latin typeface="Arial"/>
                <a:ea typeface="Arial"/>
                <a:cs typeface="Arial"/>
                <a:sym typeface="Arial"/>
              </a:defRPr>
            </a:lvl3pPr>
            <a:lvl4pPr marL="0" lvl="3" indent="0" algn="ctr">
              <a:spcBef>
                <a:spcPts val="0"/>
              </a:spcBef>
              <a:buNone/>
              <a:defRPr sz="1800" b="1" i="0">
                <a:solidFill>
                  <a:schemeClr val="lt1"/>
                </a:solidFill>
                <a:latin typeface="Arial"/>
                <a:ea typeface="Arial"/>
                <a:cs typeface="Arial"/>
                <a:sym typeface="Arial"/>
              </a:defRPr>
            </a:lvl4pPr>
            <a:lvl5pPr marL="0" lvl="4" indent="0" algn="ctr">
              <a:spcBef>
                <a:spcPts val="0"/>
              </a:spcBef>
              <a:buNone/>
              <a:defRPr sz="1800" b="1" i="0">
                <a:solidFill>
                  <a:schemeClr val="lt1"/>
                </a:solidFill>
                <a:latin typeface="Arial"/>
                <a:ea typeface="Arial"/>
                <a:cs typeface="Arial"/>
                <a:sym typeface="Arial"/>
              </a:defRPr>
            </a:lvl5pPr>
            <a:lvl6pPr marL="0" lvl="5" indent="0" algn="ctr">
              <a:spcBef>
                <a:spcPts val="0"/>
              </a:spcBef>
              <a:buNone/>
              <a:defRPr sz="1800" b="1" i="0">
                <a:solidFill>
                  <a:schemeClr val="lt1"/>
                </a:solidFill>
                <a:latin typeface="Arial"/>
                <a:ea typeface="Arial"/>
                <a:cs typeface="Arial"/>
                <a:sym typeface="Arial"/>
              </a:defRPr>
            </a:lvl6pPr>
            <a:lvl7pPr marL="0" lvl="6" indent="0" algn="ctr">
              <a:spcBef>
                <a:spcPts val="0"/>
              </a:spcBef>
              <a:buNone/>
              <a:defRPr sz="1800" b="1" i="0">
                <a:solidFill>
                  <a:schemeClr val="lt1"/>
                </a:solidFill>
                <a:latin typeface="Arial"/>
                <a:ea typeface="Arial"/>
                <a:cs typeface="Arial"/>
                <a:sym typeface="Arial"/>
              </a:defRPr>
            </a:lvl7pPr>
            <a:lvl8pPr marL="0" lvl="7" indent="0" algn="ctr">
              <a:spcBef>
                <a:spcPts val="0"/>
              </a:spcBef>
              <a:buNone/>
              <a:defRPr sz="1800" b="1" i="0">
                <a:solidFill>
                  <a:schemeClr val="lt1"/>
                </a:solidFill>
                <a:latin typeface="Arial"/>
                <a:ea typeface="Arial"/>
                <a:cs typeface="Arial"/>
                <a:sym typeface="Arial"/>
              </a:defRPr>
            </a:lvl8pPr>
            <a:lvl9pPr marL="0" lvl="8" indent="0" algn="ctr">
              <a:spcBef>
                <a:spcPts val="0"/>
              </a:spcBef>
              <a:buNone/>
              <a:defRPr sz="1800" b="1" i="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03" name="Google Shape;103;p30"/>
          <p:cNvSpPr txBox="1">
            <a:spLocks noGrp="1"/>
          </p:cNvSpPr>
          <p:nvPr>
            <p:ph type="body" idx="1"/>
          </p:nvPr>
        </p:nvSpPr>
        <p:spPr>
          <a:xfrm>
            <a:off x="581026" y="1620981"/>
            <a:ext cx="5917912" cy="2605842"/>
          </a:xfrm>
          <a:prstGeom prst="rect">
            <a:avLst/>
          </a:prstGeom>
          <a:noFill/>
          <a:ln>
            <a:noFill/>
          </a:ln>
        </p:spPr>
        <p:txBody>
          <a:bodyPr spcFirstLastPara="1" wrap="square" lIns="0" tIns="45700" rIns="90000" bIns="45700" anchor="t" anchorCtr="0">
            <a:spAutoFit/>
          </a:bodyPr>
          <a:lstStyle>
            <a:lvl1pPr marL="457200" lvl="0" indent="-365760" algn="l">
              <a:lnSpc>
                <a:spcPct val="150000"/>
              </a:lnSpc>
              <a:spcBef>
                <a:spcPts val="0"/>
              </a:spcBef>
              <a:spcAft>
                <a:spcPts val="0"/>
              </a:spcAft>
              <a:buClr>
                <a:srgbClr val="5F6A8E"/>
              </a:buClr>
              <a:buSzPts val="2160"/>
              <a:buFont typeface="Poppins"/>
              <a:buChar char="•"/>
              <a:defRPr sz="1800">
                <a:solidFill>
                  <a:srgbClr val="5F6A8E"/>
                </a:solidFill>
                <a:latin typeface="Poppins"/>
                <a:ea typeface="Poppins"/>
                <a:cs typeface="Poppins"/>
                <a:sym typeface="Poppins"/>
              </a:defRPr>
            </a:lvl1pPr>
            <a:lvl2pPr marL="914400" lvl="1" indent="-342900" algn="l">
              <a:lnSpc>
                <a:spcPct val="90000"/>
              </a:lnSpc>
              <a:spcBef>
                <a:spcPts val="1700"/>
              </a:spcBef>
              <a:spcAft>
                <a:spcPts val="0"/>
              </a:spcAft>
              <a:buClr>
                <a:schemeClr val="dk1"/>
              </a:buClr>
              <a:buSzPts val="1800"/>
              <a:buChar char="•"/>
              <a:defRPr/>
            </a:lvl2pPr>
            <a:lvl3pPr marL="1371600" lvl="2" indent="-342900" algn="l">
              <a:lnSpc>
                <a:spcPct val="90000"/>
              </a:lnSpc>
              <a:spcBef>
                <a:spcPts val="551"/>
              </a:spcBef>
              <a:spcAft>
                <a:spcPts val="0"/>
              </a:spcAft>
              <a:buClr>
                <a:schemeClr val="dk1"/>
              </a:buClr>
              <a:buSzPts val="1800"/>
              <a:buChar char="•"/>
              <a:defRPr/>
            </a:lvl3pPr>
            <a:lvl4pPr marL="1828800" lvl="3" indent="-342900" algn="l">
              <a:lnSpc>
                <a:spcPct val="90000"/>
              </a:lnSpc>
              <a:spcBef>
                <a:spcPts val="551"/>
              </a:spcBef>
              <a:spcAft>
                <a:spcPts val="0"/>
              </a:spcAft>
              <a:buClr>
                <a:schemeClr val="dk1"/>
              </a:buClr>
              <a:buSzPts val="1800"/>
              <a:buChar char="•"/>
              <a:defRPr/>
            </a:lvl4pPr>
            <a:lvl5pPr marL="2286000" lvl="4" indent="-342900" algn="l">
              <a:lnSpc>
                <a:spcPct val="90000"/>
              </a:lnSpc>
              <a:spcBef>
                <a:spcPts val="551"/>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735062" y="402484"/>
            <a:ext cx="9221689" cy="14611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850"/>
              <a:buFont typeface="Calibri"/>
              <a:buNone/>
              <a:defRPr sz="485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735062" y="2012414"/>
            <a:ext cx="9221689" cy="4796544"/>
          </a:xfrm>
          <a:prstGeom prst="rect">
            <a:avLst/>
          </a:prstGeom>
          <a:noFill/>
          <a:ln>
            <a:noFill/>
          </a:ln>
        </p:spPr>
        <p:txBody>
          <a:bodyPr spcFirstLastPara="1" wrap="square" lIns="91425" tIns="45700" rIns="91425" bIns="45700" anchor="t" anchorCtr="0">
            <a:normAutofit/>
          </a:bodyPr>
          <a:lstStyle>
            <a:lvl1pPr marL="457200" marR="0" lvl="0" indent="-424561" algn="l" rtl="0">
              <a:lnSpc>
                <a:spcPct val="90000"/>
              </a:lnSpc>
              <a:spcBef>
                <a:spcPts val="1102"/>
              </a:spcBef>
              <a:spcAft>
                <a:spcPts val="0"/>
              </a:spcAft>
              <a:buClr>
                <a:schemeClr val="dk1"/>
              </a:buClr>
              <a:buSzPts val="3086"/>
              <a:buFont typeface="Arial"/>
              <a:buChar char="•"/>
              <a:defRPr sz="3086" b="0" i="0" u="none" strike="noStrike" cap="none">
                <a:solidFill>
                  <a:schemeClr val="dk1"/>
                </a:solidFill>
                <a:latin typeface="Calibri"/>
                <a:ea typeface="Calibri"/>
                <a:cs typeface="Calibri"/>
                <a:sym typeface="Calibri"/>
              </a:defRPr>
            </a:lvl1pPr>
            <a:lvl2pPr marL="914400" marR="0" lvl="1" indent="-396621" algn="l" rtl="0">
              <a:lnSpc>
                <a:spcPct val="90000"/>
              </a:lnSpc>
              <a:spcBef>
                <a:spcPts val="551"/>
              </a:spcBef>
              <a:spcAft>
                <a:spcPts val="0"/>
              </a:spcAft>
              <a:buClr>
                <a:schemeClr val="dk1"/>
              </a:buClr>
              <a:buSzPts val="2646"/>
              <a:buFont typeface="Arial"/>
              <a:buChar char="•"/>
              <a:defRPr sz="2646" b="0" i="0" u="none" strike="noStrike" cap="none">
                <a:solidFill>
                  <a:schemeClr val="dk1"/>
                </a:solidFill>
                <a:latin typeface="Calibri"/>
                <a:ea typeface="Calibri"/>
                <a:cs typeface="Calibri"/>
                <a:sym typeface="Calibri"/>
              </a:defRPr>
            </a:lvl2pPr>
            <a:lvl3pPr marL="1371600" marR="0" lvl="2" indent="-368617" algn="l" rtl="0">
              <a:lnSpc>
                <a:spcPct val="90000"/>
              </a:lnSpc>
              <a:spcBef>
                <a:spcPts val="551"/>
              </a:spcBef>
              <a:spcAft>
                <a:spcPts val="0"/>
              </a:spcAft>
              <a:buClr>
                <a:schemeClr val="dk1"/>
              </a:buClr>
              <a:buSzPts val="2205"/>
              <a:buFont typeface="Arial"/>
              <a:buChar char="•"/>
              <a:defRPr sz="2205" b="0" i="0" u="none" strike="noStrike" cap="none">
                <a:solidFill>
                  <a:schemeClr val="dk1"/>
                </a:solidFill>
                <a:latin typeface="Calibri"/>
                <a:ea typeface="Calibri"/>
                <a:cs typeface="Calibri"/>
                <a:sym typeface="Calibri"/>
              </a:defRPr>
            </a:lvl3pPr>
            <a:lvl4pPr marL="1828800" marR="0" lvl="3"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4pPr>
            <a:lvl5pPr marL="2286000" marR="0" lvl="4"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735062" y="7006700"/>
            <a:ext cx="2405658" cy="40248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32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3541663" y="7006700"/>
            <a:ext cx="3608487" cy="40248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32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7551093" y="7006700"/>
            <a:ext cx="2405658" cy="40248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323" b="0" i="0" u="none" strike="noStrike" cap="none">
                <a:solidFill>
                  <a:srgbClr val="888888"/>
                </a:solidFill>
                <a:latin typeface="Calibri"/>
                <a:ea typeface="Calibri"/>
                <a:cs typeface="Calibri"/>
                <a:sym typeface="Calibri"/>
              </a:defRPr>
            </a:lvl1pPr>
            <a:lvl2pPr marL="0" marR="0" lvl="1" indent="0" algn="r" rtl="0">
              <a:spcBef>
                <a:spcPts val="0"/>
              </a:spcBef>
              <a:buNone/>
              <a:defRPr sz="1323" b="0" i="0" u="none" strike="noStrike" cap="none">
                <a:solidFill>
                  <a:srgbClr val="888888"/>
                </a:solidFill>
                <a:latin typeface="Calibri"/>
                <a:ea typeface="Calibri"/>
                <a:cs typeface="Calibri"/>
                <a:sym typeface="Calibri"/>
              </a:defRPr>
            </a:lvl2pPr>
            <a:lvl3pPr marL="0" marR="0" lvl="2" indent="0" algn="r" rtl="0">
              <a:spcBef>
                <a:spcPts val="0"/>
              </a:spcBef>
              <a:buNone/>
              <a:defRPr sz="1323" b="0" i="0" u="none" strike="noStrike" cap="none">
                <a:solidFill>
                  <a:srgbClr val="888888"/>
                </a:solidFill>
                <a:latin typeface="Calibri"/>
                <a:ea typeface="Calibri"/>
                <a:cs typeface="Calibri"/>
                <a:sym typeface="Calibri"/>
              </a:defRPr>
            </a:lvl3pPr>
            <a:lvl4pPr marL="0" marR="0" lvl="3" indent="0" algn="r" rtl="0">
              <a:spcBef>
                <a:spcPts val="0"/>
              </a:spcBef>
              <a:buNone/>
              <a:defRPr sz="1323" b="0" i="0" u="none" strike="noStrike" cap="none">
                <a:solidFill>
                  <a:srgbClr val="888888"/>
                </a:solidFill>
                <a:latin typeface="Calibri"/>
                <a:ea typeface="Calibri"/>
                <a:cs typeface="Calibri"/>
                <a:sym typeface="Calibri"/>
              </a:defRPr>
            </a:lvl4pPr>
            <a:lvl5pPr marL="0" marR="0" lvl="4" indent="0" algn="r" rtl="0">
              <a:spcBef>
                <a:spcPts val="0"/>
              </a:spcBef>
              <a:buNone/>
              <a:defRPr sz="1323" b="0" i="0" u="none" strike="noStrike" cap="none">
                <a:solidFill>
                  <a:srgbClr val="888888"/>
                </a:solidFill>
                <a:latin typeface="Calibri"/>
                <a:ea typeface="Calibri"/>
                <a:cs typeface="Calibri"/>
                <a:sym typeface="Calibri"/>
              </a:defRPr>
            </a:lvl5pPr>
            <a:lvl6pPr marL="0" marR="0" lvl="5" indent="0" algn="r" rtl="0">
              <a:spcBef>
                <a:spcPts val="0"/>
              </a:spcBef>
              <a:buNone/>
              <a:defRPr sz="1323" b="0" i="0" u="none" strike="noStrike" cap="none">
                <a:solidFill>
                  <a:srgbClr val="888888"/>
                </a:solidFill>
                <a:latin typeface="Calibri"/>
                <a:ea typeface="Calibri"/>
                <a:cs typeface="Calibri"/>
                <a:sym typeface="Calibri"/>
              </a:defRPr>
            </a:lvl6pPr>
            <a:lvl7pPr marL="0" marR="0" lvl="6" indent="0" algn="r" rtl="0">
              <a:spcBef>
                <a:spcPts val="0"/>
              </a:spcBef>
              <a:buNone/>
              <a:defRPr sz="1323" b="0" i="0" u="none" strike="noStrike" cap="none">
                <a:solidFill>
                  <a:srgbClr val="888888"/>
                </a:solidFill>
                <a:latin typeface="Calibri"/>
                <a:ea typeface="Calibri"/>
                <a:cs typeface="Calibri"/>
                <a:sym typeface="Calibri"/>
              </a:defRPr>
            </a:lvl7pPr>
            <a:lvl8pPr marL="0" marR="0" lvl="7" indent="0" algn="r" rtl="0">
              <a:spcBef>
                <a:spcPts val="0"/>
              </a:spcBef>
              <a:buNone/>
              <a:defRPr sz="1323" b="0" i="0" u="none" strike="noStrike" cap="none">
                <a:solidFill>
                  <a:srgbClr val="888888"/>
                </a:solidFill>
                <a:latin typeface="Calibri"/>
                <a:ea typeface="Calibri"/>
                <a:cs typeface="Calibri"/>
                <a:sym typeface="Calibri"/>
              </a:defRPr>
            </a:lvl8pPr>
            <a:lvl9pPr marL="0" marR="0" lvl="8" indent="0" algn="r" rtl="0">
              <a:spcBef>
                <a:spcPts val="0"/>
              </a:spcBef>
              <a:buNone/>
              <a:defRPr sz="1323"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uru99.com/verification-v-s-validation-in-a-software-testing.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pypi.org/project/pep8-nam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title"/>
          </p:nvPr>
        </p:nvSpPr>
        <p:spPr>
          <a:xfrm>
            <a:off x="4169148" y="3469445"/>
            <a:ext cx="6522665" cy="641645"/>
          </a:xfrm>
          <a:prstGeom prst="rect">
            <a:avLst/>
          </a:prstGeom>
          <a:noFill/>
          <a:ln>
            <a:noFill/>
          </a:ln>
        </p:spPr>
        <p:txBody>
          <a:bodyPr spcFirstLastPara="1" wrap="square" lIns="91425" tIns="36000" rIns="91425" bIns="45700" anchor="ctr" anchorCtr="0">
            <a:spAutoFit/>
          </a:bodyPr>
          <a:lstStyle/>
          <a:p>
            <a:pPr marL="0" lvl="0" indent="0" algn="l" rtl="0">
              <a:lnSpc>
                <a:spcPct val="90000"/>
              </a:lnSpc>
              <a:spcBef>
                <a:spcPts val="0"/>
              </a:spcBef>
              <a:spcAft>
                <a:spcPts val="0"/>
              </a:spcAft>
              <a:buClr>
                <a:srgbClr val="33394D"/>
              </a:buClr>
              <a:buSzPts val="4000"/>
              <a:buFont typeface="Poppins SemiBold"/>
              <a:buNone/>
            </a:pPr>
            <a:r>
              <a:rPr lang="en-US" sz="4000"/>
              <a:t>Test environment setup</a:t>
            </a:r>
            <a:endParaRPr/>
          </a:p>
        </p:txBody>
      </p:sp>
      <p:sp>
        <p:nvSpPr>
          <p:cNvPr id="109" name="Google Shape;109;p1"/>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
        <p:nvSpPr>
          <p:cNvPr id="110" name="Google Shape;110;p1"/>
          <p:cNvSpPr txBox="1">
            <a:spLocks noGrp="1"/>
          </p:cNvSpPr>
          <p:nvPr>
            <p:ph type="body" idx="1"/>
          </p:nvPr>
        </p:nvSpPr>
        <p:spPr>
          <a:xfrm>
            <a:off x="2414775" y="3441264"/>
            <a:ext cx="1252266" cy="972169"/>
          </a:xfrm>
          <a:prstGeom prst="rect">
            <a:avLst/>
          </a:prstGeom>
          <a:noFill/>
          <a:ln>
            <a:noFill/>
          </a:ln>
        </p:spPr>
        <p:txBody>
          <a:bodyPr spcFirstLastPara="1" wrap="square" lIns="91425" tIns="0" rIns="91425" bIns="216000" anchor="t" anchorCtr="0">
            <a:noAutofit/>
          </a:bodyPr>
          <a:lstStyle/>
          <a:p>
            <a:pPr marL="0" lvl="0" indent="0" algn="ctr" rtl="0">
              <a:lnSpc>
                <a:spcPct val="100000"/>
              </a:lnSpc>
              <a:spcBef>
                <a:spcPts val="0"/>
              </a:spcBef>
              <a:spcAft>
                <a:spcPts val="0"/>
              </a:spcAft>
              <a:buClr>
                <a:srgbClr val="33394D"/>
              </a:buClr>
              <a:buSzPts val="8100"/>
              <a:buNone/>
            </a:pPr>
            <a:r>
              <a:rPr lang="en-US" dirty="0"/>
              <a:t>19</a:t>
            </a:r>
            <a:endParaRPr dirty="0"/>
          </a:p>
        </p:txBody>
      </p:sp>
      <p:sp>
        <p:nvSpPr>
          <p:cNvPr id="111" name="Google Shape;111;p1"/>
          <p:cNvSpPr/>
          <p:nvPr/>
        </p:nvSpPr>
        <p:spPr>
          <a:xfrm>
            <a:off x="2414775" y="2918012"/>
            <a:ext cx="1252266" cy="40341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33394D"/>
                </a:solidFill>
                <a:latin typeface="Poppins SemiBold"/>
                <a:ea typeface="Poppins SemiBold"/>
                <a:cs typeface="Poppins SemiBold"/>
                <a:sym typeface="Poppins SemiBold"/>
              </a:rPr>
              <a:t>Lesson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94" name="Google Shape;194;p11"/>
          <p:cNvSpPr txBox="1">
            <a:spLocks noGrp="1"/>
          </p:cNvSpPr>
          <p:nvPr>
            <p:ph type="title"/>
          </p:nvPr>
        </p:nvSpPr>
        <p:spPr>
          <a:xfrm>
            <a:off x="605086" y="552527"/>
            <a:ext cx="8443622" cy="484813"/>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2800"/>
              <a:buFont typeface="Poppins"/>
              <a:buNone/>
            </a:pPr>
            <a:r>
              <a:rPr lang="en-US" sz="2800"/>
              <a:t>Sample Duration Measurement</a:t>
            </a:r>
            <a:endParaRPr sz="2800"/>
          </a:p>
        </p:txBody>
      </p:sp>
      <p:sp>
        <p:nvSpPr>
          <p:cNvPr id="195" name="Google Shape;195;p11"/>
          <p:cNvSpPr txBox="1"/>
          <p:nvPr/>
        </p:nvSpPr>
        <p:spPr>
          <a:xfrm>
            <a:off x="724761" y="4250319"/>
            <a:ext cx="3798264" cy="918912"/>
          </a:xfrm>
          <a:prstGeom prst="rect">
            <a:avLst/>
          </a:prstGeom>
          <a:solidFill>
            <a:srgbClr val="EF7A22"/>
          </a:solidFill>
          <a:ln>
            <a:noFill/>
          </a:ln>
        </p:spPr>
        <p:txBody>
          <a:bodyPr spcFirstLastPara="1" wrap="square" lIns="144000" tIns="144000" rIns="144000" bIns="144000" anchor="t" anchorCtr="0">
            <a:noAutofit/>
          </a:bodyPr>
          <a:lstStyle/>
          <a:p>
            <a:pPr marL="0" marR="0" lvl="0" indent="0" algn="l" rtl="0">
              <a:spcBef>
                <a:spcPts val="0"/>
              </a:spcBef>
              <a:spcAft>
                <a:spcPts val="0"/>
              </a:spcAft>
              <a:buNone/>
            </a:pPr>
            <a:r>
              <a:rPr lang="en-US" sz="1700">
                <a:solidFill>
                  <a:srgbClr val="FFFFFF"/>
                </a:solidFill>
                <a:latin typeface="Calibri"/>
                <a:ea typeface="Calibri"/>
                <a:cs typeface="Calibri"/>
                <a:sym typeface="Calibri"/>
              </a:rPr>
              <a:t>The output is:</a:t>
            </a:r>
            <a:endParaRPr/>
          </a:p>
          <a:p>
            <a:pPr marL="0" marR="0" lvl="0" indent="0" algn="l" rtl="0">
              <a:lnSpc>
                <a:spcPct val="118750"/>
              </a:lnSpc>
              <a:spcBef>
                <a:spcPts val="600"/>
              </a:spcBef>
              <a:spcAft>
                <a:spcPts val="0"/>
              </a:spcAft>
              <a:buNone/>
            </a:pPr>
            <a:r>
              <a:rPr lang="en-US" sz="1600" b="1" i="1">
                <a:solidFill>
                  <a:schemeClr val="lt1"/>
                </a:solidFill>
                <a:latin typeface="Courier New"/>
                <a:ea typeface="Courier New"/>
                <a:cs typeface="Courier New"/>
                <a:sym typeface="Courier New"/>
              </a:rPr>
              <a:t>Duration: 0.547 milliseconds</a:t>
            </a:r>
            <a:endParaRPr/>
          </a:p>
          <a:p>
            <a:pPr marL="0" marR="0" lvl="0" indent="0" algn="l" rtl="0">
              <a:lnSpc>
                <a:spcPct val="118750"/>
              </a:lnSpc>
              <a:spcBef>
                <a:spcPts val="0"/>
              </a:spcBef>
              <a:spcAft>
                <a:spcPts val="0"/>
              </a:spcAft>
              <a:buNone/>
            </a:pPr>
            <a:endParaRPr sz="1600" b="1" i="1">
              <a:solidFill>
                <a:schemeClr val="lt1"/>
              </a:solidFill>
              <a:latin typeface="Courier New"/>
              <a:ea typeface="Courier New"/>
              <a:cs typeface="Courier New"/>
              <a:sym typeface="Courier New"/>
            </a:endParaRPr>
          </a:p>
        </p:txBody>
      </p:sp>
      <p:sp>
        <p:nvSpPr>
          <p:cNvPr id="196" name="Google Shape;196;p11"/>
          <p:cNvSpPr txBox="1"/>
          <p:nvPr/>
        </p:nvSpPr>
        <p:spPr>
          <a:xfrm>
            <a:off x="694425" y="1273033"/>
            <a:ext cx="5444100" cy="2506800"/>
          </a:xfrm>
          <a:prstGeom prst="rect">
            <a:avLst/>
          </a:prstGeom>
          <a:solidFill>
            <a:srgbClr val="F2F4F7"/>
          </a:solidFill>
          <a:ln>
            <a:noFill/>
          </a:ln>
        </p:spPr>
        <p:txBody>
          <a:bodyPr spcFirstLastPara="1" wrap="square" lIns="144000" tIns="144000" rIns="144000" bIns="144000" anchor="ctr" anchorCtr="0">
            <a:spAutoFit/>
          </a:bodyPr>
          <a:lstStyle/>
          <a:p>
            <a:pPr marL="0" marR="0" lvl="0" indent="0" algn="l" rtl="0">
              <a:spcBef>
                <a:spcPts val="0"/>
              </a:spcBef>
              <a:spcAft>
                <a:spcPts val="0"/>
              </a:spcAft>
              <a:buNone/>
            </a:pPr>
            <a:r>
              <a:rPr lang="en-US" sz="1600" b="1" dirty="0">
                <a:solidFill>
                  <a:srgbClr val="0000FF"/>
                </a:solidFill>
                <a:latin typeface="Consolas"/>
                <a:ea typeface="Consolas"/>
                <a:cs typeface="Consolas"/>
                <a:sym typeface="Consolas"/>
              </a:rPr>
              <a:t>import</a:t>
            </a:r>
            <a:r>
              <a:rPr lang="en-US" sz="1600" b="1" dirty="0">
                <a:solidFill>
                  <a:srgbClr val="000000"/>
                </a:solidFill>
                <a:latin typeface="Consolas"/>
                <a:ea typeface="Consolas"/>
                <a:cs typeface="Consolas"/>
                <a:sym typeface="Consolas"/>
              </a:rPr>
              <a:t> </a:t>
            </a:r>
            <a:r>
              <a:rPr lang="en-US" sz="1600" b="1" dirty="0" err="1">
                <a:solidFill>
                  <a:srgbClr val="6F008A"/>
                </a:solidFill>
                <a:latin typeface="Consolas"/>
                <a:ea typeface="Consolas"/>
                <a:cs typeface="Consolas"/>
                <a:sym typeface="Consolas"/>
              </a:rPr>
              <a:t>timeit</a:t>
            </a: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err="1">
                <a:solidFill>
                  <a:srgbClr val="000000"/>
                </a:solidFill>
                <a:latin typeface="Consolas"/>
                <a:ea typeface="Consolas"/>
                <a:cs typeface="Consolas"/>
                <a:sym typeface="Consolas"/>
              </a:rPr>
              <a:t>t_start</a:t>
            </a:r>
            <a:r>
              <a:rPr lang="en-US" sz="1600" b="1" dirty="0">
                <a:solidFill>
                  <a:srgbClr val="000000"/>
                </a:solidFill>
                <a:latin typeface="Consolas"/>
                <a:ea typeface="Consolas"/>
                <a:cs typeface="Consolas"/>
                <a:sym typeface="Consolas"/>
              </a:rPr>
              <a:t> = </a:t>
            </a:r>
            <a:r>
              <a:rPr lang="en-US" sz="1600" b="1" dirty="0" err="1">
                <a:solidFill>
                  <a:srgbClr val="6F008A"/>
                </a:solidFill>
                <a:latin typeface="Consolas"/>
                <a:ea typeface="Consolas"/>
                <a:cs typeface="Consolas"/>
                <a:sym typeface="Consolas"/>
              </a:rPr>
              <a:t>timeit</a:t>
            </a:r>
            <a:r>
              <a:rPr lang="en-US" sz="1600" b="1" dirty="0" err="1">
                <a:solidFill>
                  <a:srgbClr val="000000"/>
                </a:solidFill>
                <a:latin typeface="Consolas"/>
                <a:ea typeface="Consolas"/>
                <a:cs typeface="Consolas"/>
                <a:sym typeface="Consolas"/>
              </a:rPr>
              <a:t>.default_timer</a:t>
            </a:r>
            <a:r>
              <a:rPr lang="en-US" sz="1600" b="1" dirty="0">
                <a:solidFill>
                  <a:srgbClr val="000000"/>
                </a:solidFill>
                <a:latin typeface="Consolas"/>
                <a:ea typeface="Consolas"/>
                <a:cs typeface="Consolas"/>
                <a:sym typeface="Consolas"/>
              </a:rPr>
              <a:t>()</a:t>
            </a:r>
            <a:endParaRPr dirty="0"/>
          </a:p>
          <a:p>
            <a:pPr marL="0" marR="0" lvl="0" indent="0" algn="l" rtl="0">
              <a:spcBef>
                <a:spcPts val="0"/>
              </a:spcBef>
              <a:spcAft>
                <a:spcPts val="0"/>
              </a:spcAft>
              <a:buNone/>
            </a:pPr>
            <a:r>
              <a:rPr lang="en-US" sz="1600" b="1" dirty="0">
                <a:solidFill>
                  <a:srgbClr val="0000FF"/>
                </a:solidFill>
                <a:latin typeface="Consolas"/>
                <a:ea typeface="Consolas"/>
                <a:cs typeface="Consolas"/>
                <a:sym typeface="Consolas"/>
              </a:rPr>
              <a:t>for</a:t>
            </a:r>
            <a:r>
              <a:rPr lang="en-US" sz="1600" b="1" dirty="0">
                <a:solidFill>
                  <a:srgbClr val="000000"/>
                </a:solidFill>
                <a:latin typeface="Consolas"/>
                <a:ea typeface="Consolas"/>
                <a:cs typeface="Consolas"/>
                <a:sym typeface="Consolas"/>
              </a:rPr>
              <a:t> </a:t>
            </a:r>
            <a:r>
              <a:rPr lang="en-US" sz="1600" b="1" dirty="0" err="1">
                <a:solidFill>
                  <a:srgbClr val="000000"/>
                </a:solidFill>
                <a:latin typeface="Consolas"/>
                <a:ea typeface="Consolas"/>
                <a:cs typeface="Consolas"/>
                <a:sym typeface="Consolas"/>
              </a:rPr>
              <a:t>i</a:t>
            </a:r>
            <a:r>
              <a:rPr lang="en-US" sz="1600" b="1" dirty="0">
                <a:solidFill>
                  <a:srgbClr val="000000"/>
                </a:solidFill>
                <a:latin typeface="Consolas"/>
                <a:ea typeface="Consolas"/>
                <a:cs typeface="Consolas"/>
                <a:sym typeface="Consolas"/>
              </a:rPr>
              <a:t> </a:t>
            </a:r>
            <a:r>
              <a:rPr lang="en-US" sz="1600" b="1" dirty="0">
                <a:solidFill>
                  <a:srgbClr val="0000FF"/>
                </a:solidFill>
                <a:latin typeface="Consolas"/>
                <a:ea typeface="Consolas"/>
                <a:cs typeface="Consolas"/>
                <a:sym typeface="Consolas"/>
              </a:rPr>
              <a:t>in</a:t>
            </a:r>
            <a:r>
              <a:rPr lang="en-US" sz="1600" b="1" dirty="0">
                <a:solidFill>
                  <a:srgbClr val="000000"/>
                </a:solidFill>
                <a:latin typeface="Consolas"/>
                <a:ea typeface="Consolas"/>
                <a:cs typeface="Consolas"/>
                <a:sym typeface="Consolas"/>
              </a:rPr>
              <a:t> </a:t>
            </a:r>
            <a:r>
              <a:rPr lang="en-US" sz="1600" b="1" dirty="0">
                <a:solidFill>
                  <a:srgbClr val="42B4E3"/>
                </a:solidFill>
                <a:latin typeface="Consolas"/>
                <a:ea typeface="Consolas"/>
                <a:cs typeface="Consolas"/>
                <a:sym typeface="Consolas"/>
              </a:rPr>
              <a:t>range</a:t>
            </a:r>
            <a:r>
              <a:rPr lang="en-US" sz="1600" b="1" dirty="0">
                <a:solidFill>
                  <a:srgbClr val="000000"/>
                </a:solidFill>
                <a:latin typeface="Consolas"/>
                <a:ea typeface="Consolas"/>
                <a:cs typeface="Consolas"/>
                <a:sym typeface="Consolas"/>
              </a:rPr>
              <a:t>(0, 1000000):</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    </a:t>
            </a:r>
            <a:r>
              <a:rPr lang="en-US" sz="1600" b="1" dirty="0">
                <a:solidFill>
                  <a:srgbClr val="0000FF"/>
                </a:solidFill>
                <a:latin typeface="Consolas"/>
                <a:ea typeface="Consolas"/>
                <a:cs typeface="Consolas"/>
                <a:sym typeface="Consolas"/>
              </a:rPr>
              <a:t>pass</a:t>
            </a: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duration = </a:t>
            </a:r>
            <a:r>
              <a:rPr lang="en-US" sz="1600" b="1" dirty="0" err="1">
                <a:solidFill>
                  <a:srgbClr val="6F008A"/>
                </a:solidFill>
                <a:latin typeface="Consolas"/>
                <a:ea typeface="Consolas"/>
                <a:cs typeface="Consolas"/>
                <a:sym typeface="Consolas"/>
              </a:rPr>
              <a:t>timeit</a:t>
            </a:r>
            <a:r>
              <a:rPr lang="en-US" sz="1600" b="1" dirty="0" err="1">
                <a:solidFill>
                  <a:srgbClr val="000000"/>
                </a:solidFill>
                <a:latin typeface="Consolas"/>
                <a:ea typeface="Consolas"/>
                <a:cs typeface="Consolas"/>
                <a:sym typeface="Consolas"/>
              </a:rPr>
              <a:t>.default_timer</a:t>
            </a:r>
            <a:r>
              <a:rPr lang="en-US" sz="1600" b="1" dirty="0">
                <a:solidFill>
                  <a:srgbClr val="000000"/>
                </a:solidFill>
                <a:latin typeface="Consolas"/>
                <a:ea typeface="Consolas"/>
                <a:cs typeface="Consolas"/>
                <a:sym typeface="Consolas"/>
              </a:rPr>
              <a:t>() - </a:t>
            </a:r>
            <a:r>
              <a:rPr lang="en-US" sz="1600" b="1" dirty="0" err="1">
                <a:solidFill>
                  <a:srgbClr val="000000"/>
                </a:solidFill>
                <a:latin typeface="Consolas"/>
                <a:ea typeface="Consolas"/>
                <a:cs typeface="Consolas"/>
                <a:sym typeface="Consolas"/>
              </a:rPr>
              <a:t>t_start</a:t>
            </a: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print(</a:t>
            </a:r>
            <a:r>
              <a:rPr lang="en-US" sz="1600" b="1" dirty="0">
                <a:solidFill>
                  <a:srgbClr val="F22760"/>
                </a:solidFill>
                <a:latin typeface="Consolas"/>
                <a:ea typeface="Consolas"/>
                <a:cs typeface="Consolas"/>
                <a:sym typeface="Consolas"/>
              </a:rPr>
              <a:t>"Duration: {:.3f} </a:t>
            </a:r>
            <a:r>
              <a:rPr lang="en-US" sz="1600" b="1" dirty="0" err="1">
                <a:solidFill>
                  <a:srgbClr val="F22760"/>
                </a:solidFill>
                <a:latin typeface="Consolas"/>
                <a:ea typeface="Consolas"/>
                <a:cs typeface="Consolas"/>
                <a:sym typeface="Consolas"/>
              </a:rPr>
              <a:t>milliseconds"</a:t>
            </a:r>
            <a:r>
              <a:rPr lang="en-US" sz="1600" b="1" dirty="0" err="1">
                <a:solidFill>
                  <a:srgbClr val="000000"/>
                </a:solidFill>
                <a:latin typeface="Consolas"/>
                <a:ea typeface="Consolas"/>
                <a:cs typeface="Consolas"/>
                <a:sym typeface="Consolas"/>
              </a:rPr>
              <a:t>.format</a:t>
            </a:r>
            <a:r>
              <a:rPr lang="en-US" sz="1600" b="1" dirty="0">
                <a:solidFill>
                  <a:srgbClr val="000000"/>
                </a:solidFill>
                <a:latin typeface="Consolas"/>
                <a:ea typeface="Consolas"/>
                <a:cs typeface="Consolas"/>
                <a:sym typeface="Consolas"/>
              </a:rPr>
              <a:t>(duration))</a:t>
            </a:r>
            <a:endParaRPr sz="1600" b="1" dirty="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202" name="Google Shape;202;p10"/>
          <p:cNvSpPr txBox="1">
            <a:spLocks noGrp="1"/>
          </p:cNvSpPr>
          <p:nvPr>
            <p:ph type="title"/>
          </p:nvPr>
        </p:nvSpPr>
        <p:spPr>
          <a:xfrm>
            <a:off x="605086" y="552527"/>
            <a:ext cx="8443622" cy="484813"/>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2800"/>
              <a:buFont typeface="Poppins"/>
              <a:buNone/>
            </a:pPr>
            <a:r>
              <a:rPr lang="en-US" sz="2800"/>
              <a:t>Date and Tim – Date Intervals</a:t>
            </a:r>
            <a:endParaRPr sz="2800"/>
          </a:p>
        </p:txBody>
      </p:sp>
      <p:sp>
        <p:nvSpPr>
          <p:cNvPr id="203" name="Google Shape;203;p10"/>
          <p:cNvSpPr txBox="1"/>
          <p:nvPr/>
        </p:nvSpPr>
        <p:spPr>
          <a:xfrm>
            <a:off x="605086" y="5512103"/>
            <a:ext cx="3798264" cy="1208390"/>
          </a:xfrm>
          <a:prstGeom prst="rect">
            <a:avLst/>
          </a:prstGeom>
          <a:solidFill>
            <a:srgbClr val="EF7A22"/>
          </a:solidFill>
          <a:ln>
            <a:noFill/>
          </a:ln>
        </p:spPr>
        <p:txBody>
          <a:bodyPr spcFirstLastPara="1" wrap="square" lIns="144000" tIns="144000" rIns="144000" bIns="144000" anchor="t" anchorCtr="0">
            <a:noAutofit/>
          </a:bodyPr>
          <a:lstStyle/>
          <a:p>
            <a:pPr marL="0" marR="0" lvl="0" indent="0" algn="l" rtl="0">
              <a:spcBef>
                <a:spcPts val="0"/>
              </a:spcBef>
              <a:spcAft>
                <a:spcPts val="0"/>
              </a:spcAft>
              <a:buNone/>
            </a:pPr>
            <a:r>
              <a:rPr lang="en-US" sz="1700">
                <a:solidFill>
                  <a:srgbClr val="FFFFFF"/>
                </a:solidFill>
                <a:latin typeface="Calibri"/>
                <a:ea typeface="Calibri"/>
                <a:cs typeface="Calibri"/>
                <a:sym typeface="Calibri"/>
              </a:rPr>
              <a:t>The output is:</a:t>
            </a:r>
            <a:endParaRPr/>
          </a:p>
          <a:p>
            <a:pPr marL="0" marR="0" lvl="0" indent="0" algn="l" rtl="0">
              <a:lnSpc>
                <a:spcPct val="118750"/>
              </a:lnSpc>
              <a:spcBef>
                <a:spcPts val="600"/>
              </a:spcBef>
              <a:spcAft>
                <a:spcPts val="0"/>
              </a:spcAft>
              <a:buNone/>
            </a:pPr>
            <a:r>
              <a:rPr lang="en-US" sz="1600" b="1" i="1">
                <a:solidFill>
                  <a:schemeClr val="lt1"/>
                </a:solidFill>
                <a:latin typeface="Courier New"/>
                <a:ea typeface="Courier New"/>
                <a:cs typeface="Courier New"/>
                <a:sym typeface="Courier New"/>
              </a:rPr>
              <a:t>t3 = 201 days, 0:00:00</a:t>
            </a:r>
            <a:endParaRPr/>
          </a:p>
          <a:p>
            <a:pPr marL="0" marR="0" lvl="0" indent="0" algn="l" rtl="0">
              <a:lnSpc>
                <a:spcPct val="118750"/>
              </a:lnSpc>
              <a:spcBef>
                <a:spcPts val="0"/>
              </a:spcBef>
              <a:spcAft>
                <a:spcPts val="0"/>
              </a:spcAft>
              <a:buNone/>
            </a:pPr>
            <a:r>
              <a:rPr lang="en-US" sz="1600" b="1" i="1">
                <a:solidFill>
                  <a:schemeClr val="lt1"/>
                </a:solidFill>
                <a:latin typeface="Courier New"/>
                <a:ea typeface="Courier New"/>
                <a:cs typeface="Courier New"/>
                <a:sym typeface="Courier New"/>
              </a:rPr>
              <a:t>t6 = -333 days, 1:14:20</a:t>
            </a:r>
            <a:endParaRPr/>
          </a:p>
          <a:p>
            <a:pPr marL="0" marR="0" lvl="0" indent="0" algn="l" rtl="0">
              <a:lnSpc>
                <a:spcPct val="118750"/>
              </a:lnSpc>
              <a:spcBef>
                <a:spcPts val="0"/>
              </a:spcBef>
              <a:spcAft>
                <a:spcPts val="0"/>
              </a:spcAft>
              <a:buNone/>
            </a:pPr>
            <a:endParaRPr sz="1600" b="1" i="1">
              <a:solidFill>
                <a:schemeClr val="lt1"/>
              </a:solidFill>
              <a:latin typeface="Courier New"/>
              <a:ea typeface="Courier New"/>
              <a:cs typeface="Courier New"/>
              <a:sym typeface="Courier New"/>
            </a:endParaRPr>
          </a:p>
          <a:p>
            <a:pPr marL="0" marR="0" lvl="0" indent="0" algn="l" rtl="0">
              <a:lnSpc>
                <a:spcPct val="118750"/>
              </a:lnSpc>
              <a:spcBef>
                <a:spcPts val="0"/>
              </a:spcBef>
              <a:spcAft>
                <a:spcPts val="0"/>
              </a:spcAft>
              <a:buNone/>
            </a:pPr>
            <a:endParaRPr sz="1600" b="1" i="1">
              <a:solidFill>
                <a:schemeClr val="lt1"/>
              </a:solidFill>
              <a:latin typeface="Courier New"/>
              <a:ea typeface="Courier New"/>
              <a:cs typeface="Courier New"/>
              <a:sym typeface="Courier New"/>
            </a:endParaRPr>
          </a:p>
        </p:txBody>
      </p:sp>
      <p:sp>
        <p:nvSpPr>
          <p:cNvPr id="204" name="Google Shape;204;p10"/>
          <p:cNvSpPr txBox="1"/>
          <p:nvPr/>
        </p:nvSpPr>
        <p:spPr>
          <a:xfrm>
            <a:off x="605086" y="1282664"/>
            <a:ext cx="5444100" cy="3985200"/>
          </a:xfrm>
          <a:prstGeom prst="rect">
            <a:avLst/>
          </a:prstGeom>
          <a:solidFill>
            <a:srgbClr val="F2F4F7"/>
          </a:solidFill>
          <a:ln>
            <a:noFill/>
          </a:ln>
        </p:spPr>
        <p:txBody>
          <a:bodyPr spcFirstLastPara="1" wrap="square" lIns="144000" tIns="144000" rIns="144000" bIns="144000" anchor="ctr" anchorCtr="0">
            <a:spAutoFit/>
          </a:bodyPr>
          <a:lstStyle/>
          <a:p>
            <a:pPr marL="0" marR="0" lvl="0" indent="0" algn="l" rtl="0">
              <a:spcBef>
                <a:spcPts val="0"/>
              </a:spcBef>
              <a:spcAft>
                <a:spcPts val="0"/>
              </a:spcAft>
              <a:buNone/>
            </a:pPr>
            <a:r>
              <a:rPr lang="en-US" sz="1600" b="1" dirty="0">
                <a:solidFill>
                  <a:srgbClr val="0000FF"/>
                </a:solidFill>
                <a:latin typeface="Consolas"/>
                <a:ea typeface="Consolas"/>
                <a:cs typeface="Consolas"/>
                <a:sym typeface="Consolas"/>
              </a:rPr>
              <a:t>from</a:t>
            </a:r>
            <a:r>
              <a:rPr lang="en-US" sz="1600" b="1" dirty="0">
                <a:solidFill>
                  <a:srgbClr val="000000"/>
                </a:solidFill>
                <a:latin typeface="Consolas"/>
                <a:ea typeface="Consolas"/>
                <a:cs typeface="Consolas"/>
                <a:sym typeface="Consolas"/>
              </a:rPr>
              <a:t> </a:t>
            </a:r>
            <a:r>
              <a:rPr lang="en-US" sz="1600" b="1" dirty="0">
                <a:solidFill>
                  <a:srgbClr val="6F008A"/>
                </a:solidFill>
                <a:latin typeface="Consolas"/>
                <a:ea typeface="Consolas"/>
                <a:cs typeface="Consolas"/>
                <a:sym typeface="Consolas"/>
              </a:rPr>
              <a:t>datetime</a:t>
            </a:r>
            <a:r>
              <a:rPr lang="en-US" sz="1600" b="1" dirty="0">
                <a:solidFill>
                  <a:srgbClr val="000000"/>
                </a:solidFill>
                <a:latin typeface="Consolas"/>
                <a:ea typeface="Consolas"/>
                <a:cs typeface="Consolas"/>
                <a:sym typeface="Consolas"/>
              </a:rPr>
              <a:t> </a:t>
            </a:r>
            <a:r>
              <a:rPr lang="en-US" sz="1600" b="1" dirty="0">
                <a:solidFill>
                  <a:srgbClr val="0000FF"/>
                </a:solidFill>
                <a:latin typeface="Consolas"/>
                <a:ea typeface="Consolas"/>
                <a:cs typeface="Consolas"/>
                <a:sym typeface="Consolas"/>
              </a:rPr>
              <a:t>import</a:t>
            </a:r>
            <a:r>
              <a:rPr lang="en-US" sz="1600" b="1" dirty="0">
                <a:solidFill>
                  <a:srgbClr val="000000"/>
                </a:solidFill>
                <a:latin typeface="Consolas"/>
                <a:ea typeface="Consolas"/>
                <a:cs typeface="Consolas"/>
                <a:sym typeface="Consolas"/>
              </a:rPr>
              <a:t> </a:t>
            </a:r>
            <a:r>
              <a:rPr lang="en-US" sz="1600" b="1" dirty="0">
                <a:solidFill>
                  <a:srgbClr val="42B4E3"/>
                </a:solidFill>
                <a:latin typeface="Consolas"/>
                <a:ea typeface="Consolas"/>
                <a:cs typeface="Consolas"/>
                <a:sym typeface="Consolas"/>
              </a:rPr>
              <a:t>datetime</a:t>
            </a:r>
            <a:r>
              <a:rPr lang="en-US" sz="1600" b="1" dirty="0">
                <a:solidFill>
                  <a:srgbClr val="000000"/>
                </a:solidFill>
                <a:latin typeface="Consolas"/>
                <a:ea typeface="Consolas"/>
                <a:cs typeface="Consolas"/>
                <a:sym typeface="Consolas"/>
              </a:rPr>
              <a:t>, </a:t>
            </a:r>
            <a:r>
              <a:rPr lang="en-US" sz="1600" b="1" dirty="0">
                <a:solidFill>
                  <a:srgbClr val="42B4E3"/>
                </a:solidFill>
                <a:latin typeface="Consolas"/>
                <a:ea typeface="Consolas"/>
                <a:cs typeface="Consolas"/>
                <a:sym typeface="Consolas"/>
              </a:rPr>
              <a:t>date</a:t>
            </a:r>
            <a:endParaRPr dirty="0"/>
          </a:p>
          <a:p>
            <a:pPr marL="0" marR="0" lvl="0" indent="0" algn="l" rtl="0">
              <a:spcBef>
                <a:spcPts val="0"/>
              </a:spcBef>
              <a:spcAft>
                <a:spcPts val="0"/>
              </a:spcAft>
              <a:buNone/>
            </a:pP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t1 = </a:t>
            </a:r>
            <a:r>
              <a:rPr lang="en-US" sz="1600" b="1" dirty="0">
                <a:solidFill>
                  <a:srgbClr val="42B4E3"/>
                </a:solidFill>
                <a:latin typeface="Consolas"/>
                <a:ea typeface="Consolas"/>
                <a:cs typeface="Consolas"/>
                <a:sym typeface="Consolas"/>
              </a:rPr>
              <a:t>date</a:t>
            </a:r>
            <a:r>
              <a:rPr lang="en-US" sz="1600" b="1" dirty="0">
                <a:solidFill>
                  <a:srgbClr val="000000"/>
                </a:solidFill>
                <a:latin typeface="Consolas"/>
                <a:ea typeface="Consolas"/>
                <a:cs typeface="Consolas"/>
                <a:sym typeface="Consolas"/>
              </a:rPr>
              <a:t>(year=2018, month=7, day=12)</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t2 = </a:t>
            </a:r>
            <a:r>
              <a:rPr lang="en-US" sz="1600" b="1" dirty="0">
                <a:solidFill>
                  <a:srgbClr val="42B4E3"/>
                </a:solidFill>
                <a:latin typeface="Consolas"/>
                <a:ea typeface="Consolas"/>
                <a:cs typeface="Consolas"/>
                <a:sym typeface="Consolas"/>
              </a:rPr>
              <a:t>date</a:t>
            </a:r>
            <a:r>
              <a:rPr lang="en-US" sz="1600" b="1" dirty="0">
                <a:solidFill>
                  <a:srgbClr val="000000"/>
                </a:solidFill>
                <a:latin typeface="Consolas"/>
                <a:ea typeface="Consolas"/>
                <a:cs typeface="Consolas"/>
                <a:sym typeface="Consolas"/>
              </a:rPr>
              <a:t>(year=2017, month=12, day=23)</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t3 = t1 - t2</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print(</a:t>
            </a:r>
            <a:r>
              <a:rPr lang="en-US" sz="1600" b="1" dirty="0">
                <a:solidFill>
                  <a:srgbClr val="F22760"/>
                </a:solidFill>
                <a:latin typeface="Consolas"/>
                <a:ea typeface="Consolas"/>
                <a:cs typeface="Consolas"/>
                <a:sym typeface="Consolas"/>
              </a:rPr>
              <a:t>"t3 ="</a:t>
            </a:r>
            <a:r>
              <a:rPr lang="en-US" sz="1600" b="1" dirty="0">
                <a:solidFill>
                  <a:srgbClr val="000000"/>
                </a:solidFill>
                <a:latin typeface="Consolas"/>
                <a:ea typeface="Consolas"/>
                <a:cs typeface="Consolas"/>
                <a:sym typeface="Consolas"/>
              </a:rPr>
              <a:t>, t3)</a:t>
            </a:r>
            <a:endParaRPr dirty="0"/>
          </a:p>
          <a:p>
            <a:pPr marL="0" marR="0" lvl="0" indent="0" algn="l" rtl="0">
              <a:spcBef>
                <a:spcPts val="0"/>
              </a:spcBef>
              <a:spcAft>
                <a:spcPts val="0"/>
              </a:spcAft>
              <a:buNone/>
            </a:pP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t4 = </a:t>
            </a:r>
            <a:r>
              <a:rPr lang="en-US" sz="1600" b="1" dirty="0">
                <a:solidFill>
                  <a:srgbClr val="42B4E3"/>
                </a:solidFill>
                <a:latin typeface="Consolas"/>
                <a:ea typeface="Consolas"/>
                <a:cs typeface="Consolas"/>
                <a:sym typeface="Consolas"/>
              </a:rPr>
              <a:t>datetime</a:t>
            </a:r>
            <a:r>
              <a:rPr lang="en-US" sz="1600" b="1" dirty="0">
                <a:solidFill>
                  <a:srgbClr val="000000"/>
                </a:solidFill>
                <a:latin typeface="Consolas"/>
                <a:ea typeface="Consolas"/>
                <a:cs typeface="Consolas"/>
                <a:sym typeface="Consolas"/>
              </a:rPr>
              <a:t>(year=2018, month=7, </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              day=12, hour=7, </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              minute=9, second=33)</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t5 = </a:t>
            </a:r>
            <a:r>
              <a:rPr lang="en-US" sz="1600" b="1" dirty="0">
                <a:solidFill>
                  <a:srgbClr val="42B4E3"/>
                </a:solidFill>
                <a:latin typeface="Consolas"/>
                <a:ea typeface="Consolas"/>
                <a:cs typeface="Consolas"/>
                <a:sym typeface="Consolas"/>
              </a:rPr>
              <a:t>datetime</a:t>
            </a:r>
            <a:r>
              <a:rPr lang="en-US" sz="1600" b="1" dirty="0">
                <a:solidFill>
                  <a:srgbClr val="000000"/>
                </a:solidFill>
                <a:latin typeface="Consolas"/>
                <a:ea typeface="Consolas"/>
                <a:cs typeface="Consolas"/>
                <a:sym typeface="Consolas"/>
              </a:rPr>
              <a:t>(year=2019, month=6, </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              day=10, hour=5, </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              minute=55, second=13)</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t6 = t4 - t5</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print(</a:t>
            </a:r>
            <a:r>
              <a:rPr lang="en-US" sz="1600" b="1" dirty="0">
                <a:solidFill>
                  <a:srgbClr val="F22760"/>
                </a:solidFill>
                <a:latin typeface="Consolas"/>
                <a:ea typeface="Consolas"/>
                <a:cs typeface="Consolas"/>
                <a:sym typeface="Consolas"/>
              </a:rPr>
              <a:t>"t6 ="</a:t>
            </a:r>
            <a:r>
              <a:rPr lang="en-US" sz="1600" b="1" dirty="0">
                <a:solidFill>
                  <a:srgbClr val="000000"/>
                </a:solidFill>
                <a:latin typeface="Consolas"/>
                <a:ea typeface="Consolas"/>
                <a:cs typeface="Consolas"/>
                <a:sym typeface="Consolas"/>
              </a:rPr>
              <a:t>, t6)</a:t>
            </a:r>
            <a:endParaRPr sz="1600" b="1" dirty="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
        <p:nvSpPr>
          <p:cNvPr id="210" name="Google Shape;210;p12"/>
          <p:cNvSpPr txBox="1">
            <a:spLocks noGrp="1"/>
          </p:cNvSpPr>
          <p:nvPr>
            <p:ph type="title"/>
          </p:nvPr>
        </p:nvSpPr>
        <p:spPr>
          <a:xfrm>
            <a:off x="580852" y="577998"/>
            <a:ext cx="5918085" cy="592022"/>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3600"/>
              <a:buFont typeface="Poppins"/>
              <a:buNone/>
            </a:pPr>
            <a:r>
              <a:rPr lang="en-US"/>
              <a:t>Batch file</a:t>
            </a:r>
            <a:endParaRPr/>
          </a:p>
        </p:txBody>
      </p:sp>
      <p:sp>
        <p:nvSpPr>
          <p:cNvPr id="211" name="Google Shape;211;p12"/>
          <p:cNvSpPr txBox="1"/>
          <p:nvPr/>
        </p:nvSpPr>
        <p:spPr>
          <a:xfrm>
            <a:off x="931025" y="1170020"/>
            <a:ext cx="6188825"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5F6A8E"/>
                </a:solidFill>
                <a:latin typeface="Poppins"/>
                <a:ea typeface="Poppins"/>
                <a:cs typeface="Poppins"/>
                <a:sym typeface="Poppins"/>
              </a:rPr>
              <a:t>Step 1: </a:t>
            </a:r>
            <a:r>
              <a:rPr lang="en-US" sz="1800" dirty="0">
                <a:solidFill>
                  <a:srgbClr val="5F6A8E"/>
                </a:solidFill>
                <a:latin typeface="Poppins"/>
                <a:ea typeface="Poppins"/>
                <a:cs typeface="Poppins"/>
                <a:sym typeface="Poppins"/>
              </a:rPr>
              <a:t>Create the Python Script</a:t>
            </a:r>
            <a:endParaRPr dirty="0"/>
          </a:p>
          <a:p>
            <a:pPr marL="0" marR="0" lvl="0" indent="0" algn="l" rtl="0">
              <a:spcBef>
                <a:spcPts val="0"/>
              </a:spcBef>
              <a:spcAft>
                <a:spcPts val="0"/>
              </a:spcAft>
              <a:buNone/>
            </a:pPr>
            <a:r>
              <a:rPr lang="en-US" sz="1800" dirty="0">
                <a:solidFill>
                  <a:srgbClr val="5F6A8E"/>
                </a:solidFill>
                <a:latin typeface="Poppins"/>
                <a:ea typeface="Poppins"/>
                <a:cs typeface="Poppins"/>
                <a:sym typeface="Poppins"/>
              </a:rPr>
              <a:t>	</a:t>
            </a:r>
            <a:endParaRPr dirty="0"/>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r>
              <a:rPr lang="en-US" sz="1800" b="1" dirty="0">
                <a:solidFill>
                  <a:srgbClr val="5F6A8E"/>
                </a:solidFill>
                <a:latin typeface="Poppins"/>
                <a:ea typeface="Poppins"/>
                <a:cs typeface="Poppins"/>
                <a:sym typeface="Poppins"/>
              </a:rPr>
              <a:t>Step 2</a:t>
            </a:r>
            <a:r>
              <a:rPr lang="en-US" sz="1800" dirty="0">
                <a:solidFill>
                  <a:srgbClr val="5F6A8E"/>
                </a:solidFill>
                <a:latin typeface="Poppins"/>
                <a:ea typeface="Poppins"/>
                <a:cs typeface="Poppins"/>
                <a:sym typeface="Poppins"/>
              </a:rPr>
              <a:t>: Save your Script</a:t>
            </a:r>
            <a:endParaRPr dirty="0"/>
          </a:p>
          <a:p>
            <a:pPr marL="0" marR="0" lvl="0" indent="0" algn="l" rtl="0">
              <a:spcBef>
                <a:spcPts val="0"/>
              </a:spcBef>
              <a:spcAft>
                <a:spcPts val="0"/>
              </a:spcAft>
              <a:buNone/>
            </a:pPr>
            <a:r>
              <a:rPr lang="en-US" sz="1800" dirty="0">
                <a:solidFill>
                  <a:srgbClr val="5F6A8E"/>
                </a:solidFill>
                <a:latin typeface="Poppins"/>
                <a:ea typeface="Poppins"/>
                <a:cs typeface="Poppins"/>
                <a:sym typeface="Poppins"/>
              </a:rPr>
              <a:t>	      </a:t>
            </a:r>
            <a:r>
              <a:rPr lang="en-US" sz="1600" b="1" dirty="0">
                <a:solidFill>
                  <a:srgbClr val="000000"/>
                </a:solidFill>
                <a:latin typeface="Consolas"/>
                <a:ea typeface="Consolas"/>
                <a:cs typeface="Consolas"/>
                <a:sym typeface="Consolas"/>
              </a:rPr>
              <a:t>file extension is .</a:t>
            </a:r>
            <a:r>
              <a:rPr lang="en-US" sz="1600" b="1" dirty="0" err="1">
                <a:solidFill>
                  <a:srgbClr val="000000"/>
                </a:solidFill>
                <a:latin typeface="Consolas"/>
                <a:ea typeface="Consolas"/>
                <a:cs typeface="Consolas"/>
                <a:sym typeface="Consolas"/>
              </a:rPr>
              <a:t>py</a:t>
            </a:r>
            <a:r>
              <a:rPr lang="en-US" sz="1600" b="1" dirty="0">
                <a:solidFill>
                  <a:srgbClr val="000000"/>
                </a:solidFill>
                <a:latin typeface="Consolas"/>
                <a:ea typeface="Consolas"/>
                <a:cs typeface="Consolas"/>
                <a:sym typeface="Consolas"/>
              </a:rPr>
              <a:t>, e.g. countdown.py</a:t>
            </a:r>
            <a:endParaRPr dirty="0"/>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r>
              <a:rPr lang="en-US" sz="1800" b="1" dirty="0">
                <a:solidFill>
                  <a:srgbClr val="5F6A8E"/>
                </a:solidFill>
                <a:latin typeface="Poppins"/>
                <a:ea typeface="Poppins"/>
                <a:cs typeface="Poppins"/>
                <a:sym typeface="Poppins"/>
              </a:rPr>
              <a:t>Step 3</a:t>
            </a:r>
            <a:r>
              <a:rPr lang="en-US" sz="1800" dirty="0">
                <a:solidFill>
                  <a:srgbClr val="5F6A8E"/>
                </a:solidFill>
                <a:latin typeface="Poppins"/>
                <a:ea typeface="Poppins"/>
                <a:cs typeface="Poppins"/>
                <a:sym typeface="Poppins"/>
              </a:rPr>
              <a:t>: Create the Batch File to Run the Python Script</a:t>
            </a:r>
            <a:endParaRPr dirty="0"/>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r>
              <a:rPr lang="en-US" sz="1800" b="1" dirty="0">
                <a:solidFill>
                  <a:srgbClr val="5F6A8E"/>
                </a:solidFill>
                <a:latin typeface="Poppins"/>
                <a:ea typeface="Poppins"/>
                <a:cs typeface="Poppins"/>
                <a:sym typeface="Poppins"/>
              </a:rPr>
              <a:t>Step 4: </a:t>
            </a:r>
            <a:r>
              <a:rPr lang="en-US" sz="1800" dirty="0">
                <a:solidFill>
                  <a:srgbClr val="5F6A8E"/>
                </a:solidFill>
                <a:latin typeface="Poppins"/>
                <a:ea typeface="Poppins"/>
                <a:cs typeface="Poppins"/>
                <a:sym typeface="Poppins"/>
              </a:rPr>
              <a:t>Run the Batch File</a:t>
            </a:r>
            <a:endParaRPr dirty="0"/>
          </a:p>
          <a:p>
            <a:pPr marL="0" marR="0" lvl="0" indent="0" algn="l" rtl="0">
              <a:spcBef>
                <a:spcPts val="0"/>
              </a:spcBef>
              <a:spcAft>
                <a:spcPts val="0"/>
              </a:spcAft>
              <a:buNone/>
            </a:pPr>
            <a:r>
              <a:rPr lang="en-US" sz="1800" dirty="0">
                <a:solidFill>
                  <a:srgbClr val="5F6A8E"/>
                </a:solidFill>
                <a:latin typeface="Poppins"/>
                <a:ea typeface="Poppins"/>
                <a:cs typeface="Poppins"/>
                <a:sym typeface="Poppins"/>
              </a:rPr>
              <a:t>	      </a:t>
            </a:r>
            <a:r>
              <a:rPr lang="en-US" sz="1800" b="1" dirty="0">
                <a:solidFill>
                  <a:srgbClr val="000000"/>
                </a:solidFill>
                <a:latin typeface="Consolas"/>
                <a:ea typeface="Consolas"/>
                <a:cs typeface="Consolas"/>
                <a:sym typeface="Consolas"/>
              </a:rPr>
              <a:t>double click on batch file</a:t>
            </a:r>
            <a:endParaRPr sz="1800" dirty="0">
              <a:solidFill>
                <a:srgbClr val="5F6A8E"/>
              </a:solidFill>
              <a:latin typeface="Poppins"/>
              <a:ea typeface="Poppins"/>
              <a:cs typeface="Poppins"/>
              <a:sym typeface="Poppins"/>
            </a:endParaRPr>
          </a:p>
          <a:p>
            <a:pPr marL="0" marR="0" lvl="0" indent="0" algn="l" rtl="0">
              <a:spcBef>
                <a:spcPts val="0"/>
              </a:spcBef>
              <a:spcAft>
                <a:spcPts val="0"/>
              </a:spcAft>
              <a:buNone/>
            </a:pPr>
            <a:endParaRPr sz="1800" b="1" i="0" dirty="0">
              <a:solidFill>
                <a:srgbClr val="000000"/>
              </a:solidFill>
              <a:latin typeface="Arial"/>
              <a:ea typeface="Arial"/>
              <a:cs typeface="Arial"/>
              <a:sym typeface="Arial"/>
            </a:endParaRPr>
          </a:p>
        </p:txBody>
      </p:sp>
      <p:sp>
        <p:nvSpPr>
          <p:cNvPr id="212" name="Google Shape;212;p12"/>
          <p:cNvSpPr txBox="1"/>
          <p:nvPr/>
        </p:nvSpPr>
        <p:spPr>
          <a:xfrm>
            <a:off x="1755538" y="1552652"/>
            <a:ext cx="4977771" cy="1521919"/>
          </a:xfrm>
          <a:prstGeom prst="rect">
            <a:avLst/>
          </a:prstGeom>
          <a:solidFill>
            <a:srgbClr val="F2F4F7"/>
          </a:solidFill>
          <a:ln>
            <a:noFill/>
          </a:ln>
        </p:spPr>
        <p:txBody>
          <a:bodyPr spcFirstLastPara="1" wrap="square" lIns="144000" tIns="144000" rIns="144000" bIns="144000" anchor="ctr" anchorCtr="0">
            <a:spAutoFit/>
          </a:bodyPr>
          <a:lstStyle/>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countdown = 10 </a:t>
            </a:r>
            <a:endParaRPr dirty="0"/>
          </a:p>
          <a:p>
            <a:pPr marL="0" marR="0" lvl="0" indent="0" algn="l" rtl="0">
              <a:spcBef>
                <a:spcPts val="0"/>
              </a:spcBef>
              <a:spcAft>
                <a:spcPts val="0"/>
              </a:spcAft>
              <a:buNone/>
            </a:pP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while countdown &gt; 0: </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	print ('</a:t>
            </a:r>
            <a:r>
              <a:rPr lang="en-US" sz="1600" b="1" dirty="0" err="1">
                <a:solidFill>
                  <a:srgbClr val="000000"/>
                </a:solidFill>
                <a:latin typeface="Consolas"/>
                <a:ea typeface="Consolas"/>
                <a:cs typeface="Consolas"/>
                <a:sym typeface="Consolas"/>
              </a:rPr>
              <a:t>CountDown</a:t>
            </a:r>
            <a:r>
              <a:rPr lang="en-US" sz="1600" b="1" dirty="0">
                <a:solidFill>
                  <a:srgbClr val="000000"/>
                </a:solidFill>
                <a:latin typeface="Consolas"/>
                <a:ea typeface="Consolas"/>
                <a:cs typeface="Consolas"/>
                <a:sym typeface="Consolas"/>
              </a:rPr>
              <a:t> = ', countdown) </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	countdown = countdown - 1</a:t>
            </a:r>
            <a:endParaRPr dirty="0"/>
          </a:p>
        </p:txBody>
      </p:sp>
      <p:sp>
        <p:nvSpPr>
          <p:cNvPr id="213" name="Google Shape;213;p12"/>
          <p:cNvSpPr txBox="1"/>
          <p:nvPr/>
        </p:nvSpPr>
        <p:spPr>
          <a:xfrm>
            <a:off x="1801257" y="4443886"/>
            <a:ext cx="8473200" cy="1737900"/>
          </a:xfrm>
          <a:prstGeom prst="rect">
            <a:avLst/>
          </a:prstGeom>
          <a:solidFill>
            <a:srgbClr val="F2F4F7"/>
          </a:solidFill>
          <a:ln>
            <a:noFill/>
          </a:ln>
        </p:spPr>
        <p:txBody>
          <a:bodyPr spcFirstLastPara="1" wrap="square" lIns="144000" tIns="144000" rIns="144000" bIns="144000" anchor="ctr" anchorCtr="0">
            <a:spAutoFit/>
          </a:bodyPr>
          <a:lstStyle/>
          <a:p>
            <a:pPr marL="0" lvl="0" indent="0" algn="l" rtl="0">
              <a:spcBef>
                <a:spcPts val="0"/>
              </a:spcBef>
              <a:spcAft>
                <a:spcPts val="0"/>
              </a:spcAft>
              <a:buNone/>
            </a:pP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@echo on </a:t>
            </a: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open new file</a:t>
            </a: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call C:\Qwallity\Automation_02_2024\Lesson_19\env\Scripts\activate </a:t>
            </a: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python "of.py"</a:t>
            </a: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pause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3"/>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
        <p:nvSpPr>
          <p:cNvPr id="219" name="Google Shape;219;p13"/>
          <p:cNvSpPr txBox="1">
            <a:spLocks noGrp="1"/>
          </p:cNvSpPr>
          <p:nvPr>
            <p:ph type="title"/>
          </p:nvPr>
        </p:nvSpPr>
        <p:spPr>
          <a:xfrm>
            <a:off x="580852" y="577998"/>
            <a:ext cx="5918085" cy="592022"/>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3600"/>
              <a:buFont typeface="Poppins"/>
              <a:buNone/>
            </a:pPr>
            <a:r>
              <a:rPr lang="en-US"/>
              <a:t>Schedule your batch file</a:t>
            </a:r>
            <a:endParaRPr/>
          </a:p>
        </p:txBody>
      </p:sp>
      <p:pic>
        <p:nvPicPr>
          <p:cNvPr id="220" name="Google Shape;220;p13"/>
          <p:cNvPicPr preferRelativeResize="0"/>
          <p:nvPr/>
        </p:nvPicPr>
        <p:blipFill rotWithShape="1">
          <a:blip r:embed="rId3">
            <a:alphaModFix/>
          </a:blip>
          <a:srcRect/>
          <a:stretch/>
        </p:blipFill>
        <p:spPr>
          <a:xfrm>
            <a:off x="1365193" y="1363287"/>
            <a:ext cx="6554324" cy="4675910"/>
          </a:xfrm>
          <a:prstGeom prst="rect">
            <a:avLst/>
          </a:prstGeom>
          <a:noFill/>
          <a:ln>
            <a:noFill/>
          </a:ln>
        </p:spPr>
      </p:pic>
      <p:sp>
        <p:nvSpPr>
          <p:cNvPr id="221" name="Google Shape;221;p13"/>
          <p:cNvSpPr txBox="1"/>
          <p:nvPr/>
        </p:nvSpPr>
        <p:spPr>
          <a:xfrm>
            <a:off x="1217815" y="1379913"/>
            <a:ext cx="1330036" cy="228600"/>
          </a:xfrm>
          <a:prstGeom prst="rect">
            <a:avLst/>
          </a:prstGeom>
          <a:noFill/>
          <a:ln w="9525" cap="flat" cmpd="sng">
            <a:solidFill>
              <a:srgbClr val="EF7A2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3"/>
          <p:cNvSpPr txBox="1"/>
          <p:nvPr/>
        </p:nvSpPr>
        <p:spPr>
          <a:xfrm>
            <a:off x="5561215" y="2477193"/>
            <a:ext cx="1009996" cy="133003"/>
          </a:xfrm>
          <a:prstGeom prst="rect">
            <a:avLst/>
          </a:prstGeom>
          <a:noFill/>
          <a:ln w="9525" cap="flat" cmpd="sng">
            <a:solidFill>
              <a:srgbClr val="EF7A2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14</a:t>
            </a:fld>
            <a:endParaRPr/>
          </a:p>
        </p:txBody>
      </p:sp>
      <p:pic>
        <p:nvPicPr>
          <p:cNvPr id="228" name="Google Shape;228;p14"/>
          <p:cNvPicPr preferRelativeResize="0"/>
          <p:nvPr/>
        </p:nvPicPr>
        <p:blipFill rotWithShape="1">
          <a:blip r:embed="rId3">
            <a:alphaModFix/>
          </a:blip>
          <a:srcRect/>
          <a:stretch/>
        </p:blipFill>
        <p:spPr>
          <a:xfrm>
            <a:off x="386543" y="1729046"/>
            <a:ext cx="4842162" cy="3359128"/>
          </a:xfrm>
          <a:prstGeom prst="rect">
            <a:avLst/>
          </a:prstGeom>
          <a:noFill/>
          <a:ln>
            <a:noFill/>
          </a:ln>
        </p:spPr>
      </p:pic>
      <p:pic>
        <p:nvPicPr>
          <p:cNvPr id="229" name="Google Shape;229;p14"/>
          <p:cNvPicPr preferRelativeResize="0"/>
          <p:nvPr/>
        </p:nvPicPr>
        <p:blipFill rotWithShape="1">
          <a:blip r:embed="rId4">
            <a:alphaModFix/>
          </a:blip>
          <a:srcRect/>
          <a:stretch/>
        </p:blipFill>
        <p:spPr>
          <a:xfrm>
            <a:off x="5548747" y="1729046"/>
            <a:ext cx="4691809" cy="33591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15</a:t>
            </a:fld>
            <a:endParaRPr/>
          </a:p>
        </p:txBody>
      </p:sp>
      <p:pic>
        <p:nvPicPr>
          <p:cNvPr id="235" name="Google Shape;235;p15"/>
          <p:cNvPicPr preferRelativeResize="0"/>
          <p:nvPr/>
        </p:nvPicPr>
        <p:blipFill rotWithShape="1">
          <a:blip r:embed="rId3">
            <a:alphaModFix/>
          </a:blip>
          <a:srcRect/>
          <a:stretch/>
        </p:blipFill>
        <p:spPr>
          <a:xfrm>
            <a:off x="378230" y="1911929"/>
            <a:ext cx="4484716" cy="3145530"/>
          </a:xfrm>
          <a:prstGeom prst="rect">
            <a:avLst/>
          </a:prstGeom>
          <a:noFill/>
          <a:ln>
            <a:noFill/>
          </a:ln>
        </p:spPr>
      </p:pic>
      <p:pic>
        <p:nvPicPr>
          <p:cNvPr id="236" name="Google Shape;236;p15"/>
          <p:cNvPicPr preferRelativeResize="0"/>
          <p:nvPr/>
        </p:nvPicPr>
        <p:blipFill rotWithShape="1">
          <a:blip r:embed="rId4">
            <a:alphaModFix/>
          </a:blip>
          <a:srcRect/>
          <a:stretch/>
        </p:blipFill>
        <p:spPr>
          <a:xfrm>
            <a:off x="5322449" y="1874522"/>
            <a:ext cx="4632042" cy="32877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6"/>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16</a:t>
            </a:fld>
            <a:endParaRPr/>
          </a:p>
        </p:txBody>
      </p:sp>
      <p:pic>
        <p:nvPicPr>
          <p:cNvPr id="242" name="Google Shape;242;p16"/>
          <p:cNvPicPr preferRelativeResize="0"/>
          <p:nvPr/>
        </p:nvPicPr>
        <p:blipFill rotWithShape="1">
          <a:blip r:embed="rId3">
            <a:alphaModFix/>
          </a:blip>
          <a:srcRect/>
          <a:stretch/>
        </p:blipFill>
        <p:spPr>
          <a:xfrm>
            <a:off x="245226" y="1799704"/>
            <a:ext cx="4912510" cy="3466983"/>
          </a:xfrm>
          <a:prstGeom prst="rect">
            <a:avLst/>
          </a:prstGeom>
          <a:noFill/>
          <a:ln>
            <a:noFill/>
          </a:ln>
        </p:spPr>
      </p:pic>
      <p:pic>
        <p:nvPicPr>
          <p:cNvPr id="243" name="Google Shape;243;p16"/>
          <p:cNvPicPr preferRelativeResize="0"/>
          <p:nvPr/>
        </p:nvPicPr>
        <p:blipFill rotWithShape="1">
          <a:blip r:embed="rId4">
            <a:alphaModFix/>
          </a:blip>
          <a:srcRect/>
          <a:stretch/>
        </p:blipFill>
        <p:spPr>
          <a:xfrm>
            <a:off x="5345906" y="1853736"/>
            <a:ext cx="4956926" cy="34669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17</a:t>
            </a:fld>
            <a:endParaRPr/>
          </a:p>
        </p:txBody>
      </p:sp>
      <p:pic>
        <p:nvPicPr>
          <p:cNvPr id="249" name="Google Shape;249;p17"/>
          <p:cNvPicPr preferRelativeResize="0"/>
          <p:nvPr/>
        </p:nvPicPr>
        <p:blipFill rotWithShape="1">
          <a:blip r:embed="rId3">
            <a:alphaModFix/>
          </a:blip>
          <a:srcRect/>
          <a:stretch/>
        </p:blipFill>
        <p:spPr>
          <a:xfrm>
            <a:off x="5219198" y="1773050"/>
            <a:ext cx="4681260" cy="3571057"/>
          </a:xfrm>
          <a:prstGeom prst="rect">
            <a:avLst/>
          </a:prstGeom>
          <a:noFill/>
          <a:ln>
            <a:noFill/>
          </a:ln>
        </p:spPr>
      </p:pic>
      <p:pic>
        <p:nvPicPr>
          <p:cNvPr id="250" name="Google Shape;250;p17"/>
          <p:cNvPicPr preferRelativeResize="0"/>
          <p:nvPr/>
        </p:nvPicPr>
        <p:blipFill rotWithShape="1">
          <a:blip r:embed="rId4">
            <a:alphaModFix/>
          </a:blip>
          <a:srcRect/>
          <a:stretch/>
        </p:blipFill>
        <p:spPr>
          <a:xfrm>
            <a:off x="380905" y="1710722"/>
            <a:ext cx="4145089" cy="3633385"/>
          </a:xfrm>
          <a:prstGeom prst="rect">
            <a:avLst/>
          </a:prstGeom>
          <a:noFill/>
          <a:ln>
            <a:noFill/>
          </a:ln>
        </p:spPr>
      </p:pic>
      <p:sp>
        <p:nvSpPr>
          <p:cNvPr id="251" name="Google Shape;251;p17"/>
          <p:cNvSpPr txBox="1"/>
          <p:nvPr/>
        </p:nvSpPr>
        <p:spPr>
          <a:xfrm>
            <a:off x="2921924" y="2338247"/>
            <a:ext cx="1371600" cy="186452"/>
          </a:xfrm>
          <a:prstGeom prst="rect">
            <a:avLst/>
          </a:prstGeom>
          <a:noFill/>
          <a:ln w="9525" cap="flat" cmpd="sng">
            <a:solidFill>
              <a:srgbClr val="EF7A2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17"/>
          <p:cNvSpPr txBox="1"/>
          <p:nvPr/>
        </p:nvSpPr>
        <p:spPr>
          <a:xfrm>
            <a:off x="5310447" y="3646115"/>
            <a:ext cx="1630679" cy="223459"/>
          </a:xfrm>
          <a:prstGeom prst="rect">
            <a:avLst/>
          </a:prstGeom>
          <a:noFill/>
          <a:ln w="9525" cap="flat" cmpd="sng">
            <a:solidFill>
              <a:srgbClr val="EF7A2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8"/>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18</a:t>
            </a:fld>
            <a:endParaRPr/>
          </a:p>
        </p:txBody>
      </p:sp>
      <p:pic>
        <p:nvPicPr>
          <p:cNvPr id="258" name="Google Shape;258;p18"/>
          <p:cNvPicPr preferRelativeResize="0"/>
          <p:nvPr/>
        </p:nvPicPr>
        <p:blipFill rotWithShape="1">
          <a:blip r:embed="rId3">
            <a:alphaModFix/>
          </a:blip>
          <a:srcRect/>
          <a:stretch/>
        </p:blipFill>
        <p:spPr>
          <a:xfrm>
            <a:off x="515121" y="1005840"/>
            <a:ext cx="7061929" cy="50597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9"/>
          <p:cNvSpPr txBox="1">
            <a:spLocks noGrp="1"/>
          </p:cNvSpPr>
          <p:nvPr>
            <p:ph type="title"/>
          </p:nvPr>
        </p:nvSpPr>
        <p:spPr>
          <a:xfrm>
            <a:off x="580852" y="577998"/>
            <a:ext cx="5918085" cy="592022"/>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3600"/>
              <a:buFont typeface="Poppins"/>
              <a:buNone/>
            </a:pPr>
            <a:r>
              <a:rPr lang="en-US"/>
              <a:t>Helpful links</a:t>
            </a:r>
            <a:endParaRPr/>
          </a:p>
        </p:txBody>
      </p:sp>
      <p:sp>
        <p:nvSpPr>
          <p:cNvPr id="264" name="Google Shape;264;p19"/>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19</a:t>
            </a:fld>
            <a:endParaRPr/>
          </a:p>
        </p:txBody>
      </p:sp>
      <p:sp>
        <p:nvSpPr>
          <p:cNvPr id="265" name="Google Shape;265;p19"/>
          <p:cNvSpPr txBox="1">
            <a:spLocks noGrp="1"/>
          </p:cNvSpPr>
          <p:nvPr>
            <p:ph type="body" idx="1"/>
          </p:nvPr>
        </p:nvSpPr>
        <p:spPr>
          <a:xfrm>
            <a:off x="580852" y="1739893"/>
            <a:ext cx="9369972" cy="3469155"/>
          </a:xfrm>
          <a:prstGeom prst="rect">
            <a:avLst/>
          </a:prstGeom>
          <a:noFill/>
          <a:ln>
            <a:noFill/>
          </a:ln>
        </p:spPr>
        <p:txBody>
          <a:bodyPr spcFirstLastPara="1" wrap="square" lIns="0" tIns="0" rIns="0" bIns="45700" anchor="t" anchorCtr="0">
            <a:spAutoFit/>
          </a:bodyPr>
          <a:lstStyle/>
          <a:p>
            <a:pPr marL="216000" lvl="0" indent="-216000" algn="l" rtl="0">
              <a:lnSpc>
                <a:spcPct val="142857"/>
              </a:lnSpc>
              <a:spcBef>
                <a:spcPts val="0"/>
              </a:spcBef>
              <a:spcAft>
                <a:spcPts val="0"/>
              </a:spcAft>
              <a:buClr>
                <a:srgbClr val="5F6A8E"/>
              </a:buClr>
              <a:buSzPts val="1400"/>
              <a:buChar char="•"/>
            </a:pPr>
            <a:r>
              <a:rPr lang="en-US" sz="1400"/>
              <a:t>https://packaging.python.org/guides/installing-using-pip-and-virtual-environments/</a:t>
            </a:r>
            <a:endParaRPr/>
          </a:p>
          <a:p>
            <a:pPr marL="216000" lvl="0" indent="-216000" algn="l" rtl="0">
              <a:lnSpc>
                <a:spcPct val="142857"/>
              </a:lnSpc>
              <a:spcBef>
                <a:spcPts val="800"/>
              </a:spcBef>
              <a:spcAft>
                <a:spcPts val="0"/>
              </a:spcAft>
              <a:buClr>
                <a:srgbClr val="5F6A8E"/>
              </a:buClr>
              <a:buSzPts val="1400"/>
              <a:buChar char="•"/>
            </a:pPr>
            <a:r>
              <a:rPr lang="en-US" sz="1400"/>
              <a:t>https://www.askpython.com/python/environment-variables-in-python#:~:text=Environment%20Variables%20in%20Python%20%E2%80%93%20Read%2C%20Print%2C%20Set,the%20operating%20system%20and%20the%20current%20user-specific%20configurations.</a:t>
            </a:r>
            <a:endParaRPr/>
          </a:p>
          <a:p>
            <a:pPr marL="216000" lvl="0" indent="-216000" algn="l" rtl="0">
              <a:lnSpc>
                <a:spcPct val="142857"/>
              </a:lnSpc>
              <a:spcBef>
                <a:spcPts val="800"/>
              </a:spcBef>
              <a:spcAft>
                <a:spcPts val="0"/>
              </a:spcAft>
              <a:buClr>
                <a:srgbClr val="5F6A8E"/>
              </a:buClr>
              <a:buSzPts val="1400"/>
              <a:buChar char="•"/>
            </a:pPr>
            <a:r>
              <a:rPr lang="en-US" sz="1400"/>
              <a:t>https://appdividend.com/2019/11/28/how-to-set-environment-variables-in-python-example/#:~:text=Why%20use%20Environment%20Variables%20in%20Python%20Environment%20variables,want%20these%20credentials%20stored%20in%20your%20code%20repository</a:t>
            </a:r>
            <a:endParaRPr sz="1400"/>
          </a:p>
          <a:p>
            <a:pPr marL="216000" lvl="0" indent="-216000" algn="l" rtl="0">
              <a:lnSpc>
                <a:spcPct val="142857"/>
              </a:lnSpc>
              <a:spcBef>
                <a:spcPts val="800"/>
              </a:spcBef>
              <a:spcAft>
                <a:spcPts val="0"/>
              </a:spcAft>
              <a:buClr>
                <a:srgbClr val="5F6A8E"/>
              </a:buClr>
              <a:buSzPts val="1400"/>
              <a:buChar char="•"/>
            </a:pPr>
            <a:r>
              <a:rPr lang="en-US" sz="1400"/>
              <a:t>https://datatofish.com/batch-python-script/</a:t>
            </a:r>
            <a:endParaRPr/>
          </a:p>
          <a:p>
            <a:pPr marL="216000" lvl="0" indent="-127099" algn="l" rtl="0">
              <a:lnSpc>
                <a:spcPct val="142857"/>
              </a:lnSpc>
              <a:spcBef>
                <a:spcPts val="800"/>
              </a:spcBef>
              <a:spcAft>
                <a:spcPts val="0"/>
              </a:spcAft>
              <a:buClr>
                <a:srgbClr val="5F6A8E"/>
              </a:buClr>
              <a:buSzPts val="1400"/>
              <a:buNone/>
            </a:pPr>
            <a:endParaRPr sz="1400"/>
          </a:p>
          <a:p>
            <a:pPr marL="216000" lvl="0" indent="-127099" algn="l" rtl="0">
              <a:lnSpc>
                <a:spcPct val="142857"/>
              </a:lnSpc>
              <a:spcBef>
                <a:spcPts val="800"/>
              </a:spcBef>
              <a:spcAft>
                <a:spcPts val="0"/>
              </a:spcAft>
              <a:buClr>
                <a:srgbClr val="5F6A8E"/>
              </a:buClr>
              <a:buSzPts val="1400"/>
              <a:buNone/>
            </a:pPr>
            <a:endParaRPr sz="1400" u="sng">
              <a:solidFill>
                <a:schemeClr val="hlink"/>
              </a:solidFill>
              <a:hlinkClick r:id="rId3"/>
            </a:endParaRPr>
          </a:p>
          <a:p>
            <a:pPr marL="216000" lvl="0" indent="-127099" algn="l" rtl="0">
              <a:lnSpc>
                <a:spcPct val="142857"/>
              </a:lnSpc>
              <a:spcBef>
                <a:spcPts val="800"/>
              </a:spcBef>
              <a:spcAft>
                <a:spcPts val="0"/>
              </a:spcAft>
              <a:buClr>
                <a:srgbClr val="5F6A8E"/>
              </a:buClr>
              <a:buSzPts val="1400"/>
              <a:buNone/>
            </a:pPr>
            <a:endParaRPr sz="1400" u="sng">
              <a:solidFill>
                <a:srgbClr val="42B4E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580852" y="471061"/>
            <a:ext cx="2190923" cy="605871"/>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3600"/>
              <a:buFont typeface="Poppins"/>
              <a:buNone/>
            </a:pPr>
            <a:r>
              <a:rPr lang="en-US"/>
              <a:t>Agenda</a:t>
            </a:r>
            <a:endParaRPr/>
          </a:p>
        </p:txBody>
      </p:sp>
      <p:sp>
        <p:nvSpPr>
          <p:cNvPr id="117" name="Google Shape;117;p2"/>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
        <p:nvSpPr>
          <p:cNvPr id="118" name="Google Shape;118;p2"/>
          <p:cNvSpPr txBox="1">
            <a:spLocks noGrp="1"/>
          </p:cNvSpPr>
          <p:nvPr>
            <p:ph type="body" idx="4294967295"/>
          </p:nvPr>
        </p:nvSpPr>
        <p:spPr>
          <a:xfrm>
            <a:off x="6249963" y="2477015"/>
            <a:ext cx="3487747" cy="268002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42B4E3"/>
              </a:buClr>
              <a:buSzPts val="1600"/>
              <a:buChar char="•"/>
            </a:pPr>
            <a:r>
              <a:rPr lang="en-US" sz="1600">
                <a:solidFill>
                  <a:srgbClr val="5F6A8E"/>
                </a:solidFill>
                <a:latin typeface="Poppins"/>
                <a:ea typeface="Poppins"/>
                <a:cs typeface="Poppins"/>
                <a:sym typeface="Poppins"/>
              </a:rPr>
              <a:t>Virtual environment</a:t>
            </a:r>
            <a:endParaRPr/>
          </a:p>
          <a:p>
            <a:pPr marL="285750" marR="0" lvl="0" indent="-285750" algn="l" rtl="0">
              <a:lnSpc>
                <a:spcPct val="100000"/>
              </a:lnSpc>
              <a:spcBef>
                <a:spcPts val="1902"/>
              </a:spcBef>
              <a:spcAft>
                <a:spcPts val="0"/>
              </a:spcAft>
              <a:buClr>
                <a:srgbClr val="42B4E3"/>
              </a:buClr>
              <a:buSzPts val="1600"/>
              <a:buChar char="•"/>
            </a:pPr>
            <a:r>
              <a:rPr lang="en-US" sz="1600">
                <a:solidFill>
                  <a:srgbClr val="5F6A8E"/>
                </a:solidFill>
                <a:latin typeface="Poppins"/>
                <a:ea typeface="Poppins"/>
                <a:cs typeface="Poppins"/>
                <a:sym typeface="Poppins"/>
              </a:rPr>
              <a:t>Environment variables</a:t>
            </a:r>
            <a:endParaRPr/>
          </a:p>
          <a:p>
            <a:pPr marL="285750" marR="0" lvl="0" indent="-285750" algn="l" rtl="0">
              <a:lnSpc>
                <a:spcPct val="100000"/>
              </a:lnSpc>
              <a:spcBef>
                <a:spcPts val="1902"/>
              </a:spcBef>
              <a:spcAft>
                <a:spcPts val="0"/>
              </a:spcAft>
              <a:buClr>
                <a:srgbClr val="42B4E3"/>
              </a:buClr>
              <a:buSzPts val="1600"/>
              <a:buChar char="•"/>
            </a:pPr>
            <a:r>
              <a:rPr lang="en-US" sz="1600">
                <a:solidFill>
                  <a:srgbClr val="5F6A8E"/>
                </a:solidFill>
                <a:latin typeface="Poppins"/>
                <a:ea typeface="Poppins"/>
                <a:cs typeface="Poppins"/>
                <a:sym typeface="Poppins"/>
              </a:rPr>
              <a:t>requirement.txt</a:t>
            </a:r>
            <a:endParaRPr/>
          </a:p>
          <a:p>
            <a:pPr marL="285750" lvl="0" indent="-285750" algn="l" rtl="0">
              <a:lnSpc>
                <a:spcPct val="100000"/>
              </a:lnSpc>
              <a:spcBef>
                <a:spcPts val="1902"/>
              </a:spcBef>
              <a:spcAft>
                <a:spcPts val="0"/>
              </a:spcAft>
              <a:buClr>
                <a:srgbClr val="42B4E3"/>
              </a:buClr>
              <a:buSzPts val="1600"/>
              <a:buChar char="•"/>
            </a:pPr>
            <a:r>
              <a:rPr lang="en-US" sz="1600">
                <a:solidFill>
                  <a:srgbClr val="5F6A8E"/>
                </a:solidFill>
                <a:latin typeface="Poppins"/>
                <a:ea typeface="Poppins"/>
                <a:cs typeface="Poppins"/>
                <a:sym typeface="Poppins"/>
              </a:rPr>
              <a:t>PEP8 coding standards</a:t>
            </a:r>
            <a:endParaRPr/>
          </a:p>
          <a:p>
            <a:pPr marL="285750" lvl="0" indent="-285750" algn="l" rtl="0">
              <a:lnSpc>
                <a:spcPct val="100000"/>
              </a:lnSpc>
              <a:spcBef>
                <a:spcPts val="1902"/>
              </a:spcBef>
              <a:spcAft>
                <a:spcPts val="0"/>
              </a:spcAft>
              <a:buClr>
                <a:srgbClr val="42B4E3"/>
              </a:buClr>
              <a:buSzPts val="1600"/>
              <a:buChar char="•"/>
            </a:pPr>
            <a:r>
              <a:rPr lang="en-US" sz="1600">
                <a:solidFill>
                  <a:srgbClr val="5F6A8E"/>
                </a:solidFill>
                <a:latin typeface="Poppins"/>
                <a:ea typeface="Poppins"/>
                <a:cs typeface="Poppins"/>
                <a:sym typeface="Poppins"/>
              </a:rPr>
              <a:t>Working with Date and Time</a:t>
            </a:r>
            <a:endParaRPr/>
          </a:p>
          <a:p>
            <a:pPr marL="285750" lvl="0" indent="-285750" algn="l" rtl="0">
              <a:lnSpc>
                <a:spcPct val="100000"/>
              </a:lnSpc>
              <a:spcBef>
                <a:spcPts val="1902"/>
              </a:spcBef>
              <a:spcAft>
                <a:spcPts val="0"/>
              </a:spcAft>
              <a:buClr>
                <a:srgbClr val="42B4E3"/>
              </a:buClr>
              <a:buSzPts val="1600"/>
              <a:buChar char="•"/>
            </a:pPr>
            <a:r>
              <a:rPr lang="en-US" sz="1600">
                <a:solidFill>
                  <a:srgbClr val="5F6A8E"/>
                </a:solidFill>
                <a:latin typeface="Poppins"/>
                <a:ea typeface="Poppins"/>
                <a:cs typeface="Poppins"/>
                <a:sym typeface="Poppins"/>
              </a:rPr>
              <a:t>.bat file under scheduler</a:t>
            </a:r>
            <a:endParaRPr/>
          </a:p>
          <a:p>
            <a:pPr marL="0" marR="0" lvl="0" indent="0" algn="l" rtl="0">
              <a:lnSpc>
                <a:spcPct val="100000"/>
              </a:lnSpc>
              <a:spcBef>
                <a:spcPts val="1902"/>
              </a:spcBef>
              <a:spcAft>
                <a:spcPts val="0"/>
              </a:spcAft>
              <a:buClr>
                <a:srgbClr val="42B4E3"/>
              </a:buClr>
              <a:buSzPts val="1600"/>
              <a:buNone/>
            </a:pPr>
            <a:endParaRPr sz="1600">
              <a:solidFill>
                <a:srgbClr val="5F6A8E"/>
              </a:solidFill>
              <a:latin typeface="Poppins"/>
              <a:ea typeface="Poppins"/>
              <a:cs typeface="Poppins"/>
              <a:sym typeface="Poppins"/>
            </a:endParaRPr>
          </a:p>
          <a:p>
            <a:pPr marL="0" lvl="0" indent="0" algn="l" rtl="0">
              <a:lnSpc>
                <a:spcPct val="150000"/>
              </a:lnSpc>
              <a:spcBef>
                <a:spcPts val="800"/>
              </a:spcBef>
              <a:spcAft>
                <a:spcPts val="0"/>
              </a:spcAft>
              <a:buClr>
                <a:schemeClr val="dk1"/>
              </a:buClr>
              <a:buSzPts val="1600"/>
              <a:buNone/>
            </a:pPr>
            <a:endParaRPr sz="1600">
              <a:solidFill>
                <a:srgbClr val="5F6A8E"/>
              </a:solidFill>
              <a:latin typeface="Poppins"/>
              <a:ea typeface="Poppins"/>
              <a:cs typeface="Poppins"/>
              <a:sym typeface="Poppins"/>
            </a:endParaRPr>
          </a:p>
          <a:p>
            <a:pPr marL="251986" lvl="0" indent="-150386" algn="l" rtl="0">
              <a:lnSpc>
                <a:spcPct val="150000"/>
              </a:lnSpc>
              <a:spcBef>
                <a:spcPts val="1400"/>
              </a:spcBef>
              <a:spcAft>
                <a:spcPts val="0"/>
              </a:spcAft>
              <a:buClr>
                <a:schemeClr val="dk1"/>
              </a:buClr>
              <a:buSzPts val="1600"/>
              <a:buNone/>
            </a:pPr>
            <a:endParaRPr sz="1600">
              <a:solidFill>
                <a:srgbClr val="5F6A8E"/>
              </a:solidFill>
              <a:latin typeface="Poppins"/>
              <a:ea typeface="Poppins"/>
              <a:cs typeface="Poppins"/>
              <a:sym typeface="Poppins"/>
            </a:endParaRPr>
          </a:p>
          <a:p>
            <a:pPr marL="251986" lvl="0" indent="-150386" algn="l" rtl="0">
              <a:lnSpc>
                <a:spcPct val="150000"/>
              </a:lnSpc>
              <a:spcBef>
                <a:spcPts val="1400"/>
              </a:spcBef>
              <a:spcAft>
                <a:spcPts val="0"/>
              </a:spcAft>
              <a:buClr>
                <a:schemeClr val="dk1"/>
              </a:buClr>
              <a:buSzPts val="1600"/>
              <a:buNone/>
            </a:pPr>
            <a:endParaRPr sz="1600">
              <a:solidFill>
                <a:srgbClr val="5F6A8E"/>
              </a:solidFill>
              <a:latin typeface="Poppins"/>
              <a:ea typeface="Poppins"/>
              <a:cs typeface="Poppins"/>
              <a:sym typeface="Poppins"/>
            </a:endParaRPr>
          </a:p>
          <a:p>
            <a:pPr marL="251986" lvl="0" indent="-150386" algn="l" rtl="0">
              <a:lnSpc>
                <a:spcPct val="150000"/>
              </a:lnSpc>
              <a:spcBef>
                <a:spcPts val="1400"/>
              </a:spcBef>
              <a:spcAft>
                <a:spcPts val="0"/>
              </a:spcAft>
              <a:buClr>
                <a:schemeClr val="dk1"/>
              </a:buClr>
              <a:buSzPts val="1600"/>
              <a:buNone/>
            </a:pPr>
            <a:endParaRPr sz="1600">
              <a:solidFill>
                <a:srgbClr val="5F6A8E"/>
              </a:solidFill>
              <a:latin typeface="Poppins"/>
              <a:ea typeface="Poppins"/>
              <a:cs typeface="Poppins"/>
              <a:sym typeface="Poppins"/>
            </a:endParaRPr>
          </a:p>
          <a:p>
            <a:pPr marL="251986" lvl="0" indent="-150386" algn="l" rtl="0">
              <a:lnSpc>
                <a:spcPct val="150000"/>
              </a:lnSpc>
              <a:spcBef>
                <a:spcPts val="1400"/>
              </a:spcBef>
              <a:spcAft>
                <a:spcPts val="0"/>
              </a:spcAft>
              <a:buClr>
                <a:schemeClr val="dk1"/>
              </a:buClr>
              <a:buSzPts val="1600"/>
              <a:buNone/>
            </a:pPr>
            <a:endParaRPr sz="1600">
              <a:solidFill>
                <a:srgbClr val="5F6A8E"/>
              </a:solidFill>
              <a:latin typeface="Poppins"/>
              <a:ea typeface="Poppins"/>
              <a:cs typeface="Poppins"/>
              <a:sym typeface="Poppins"/>
            </a:endParaRPr>
          </a:p>
          <a:p>
            <a:pPr marL="0" lvl="0" indent="0" algn="l" rtl="0">
              <a:lnSpc>
                <a:spcPct val="90000"/>
              </a:lnSpc>
              <a:spcBef>
                <a:spcPts val="2502"/>
              </a:spcBef>
              <a:spcAft>
                <a:spcPts val="0"/>
              </a:spcAft>
              <a:buClr>
                <a:schemeClr val="dk1"/>
              </a:buClr>
              <a:buSzPts val="1600"/>
              <a:buNone/>
            </a:pPr>
            <a:endParaRPr sz="1600"/>
          </a:p>
        </p:txBody>
      </p:sp>
      <p:pic>
        <p:nvPicPr>
          <p:cNvPr id="119" name="Google Shape;119;p2"/>
          <p:cNvPicPr preferRelativeResize="0"/>
          <p:nvPr/>
        </p:nvPicPr>
        <p:blipFill rotWithShape="1">
          <a:blip r:embed="rId3">
            <a:alphaModFix/>
          </a:blip>
          <a:srcRect/>
          <a:stretch/>
        </p:blipFill>
        <p:spPr>
          <a:xfrm>
            <a:off x="600065" y="2179637"/>
            <a:ext cx="4343420" cy="25161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0"/>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20</a:t>
            </a:fld>
            <a:endParaRPr/>
          </a:p>
        </p:txBody>
      </p:sp>
      <p:sp>
        <p:nvSpPr>
          <p:cNvPr id="271" name="Google Shape;271;p20"/>
          <p:cNvSpPr txBox="1">
            <a:spLocks noGrp="1"/>
          </p:cNvSpPr>
          <p:nvPr>
            <p:ph type="body" idx="2"/>
          </p:nvPr>
        </p:nvSpPr>
        <p:spPr>
          <a:xfrm>
            <a:off x="735012" y="5018841"/>
            <a:ext cx="3724275" cy="400110"/>
          </a:xfrm>
          <a:prstGeom prst="rect">
            <a:avLst/>
          </a:prstGeom>
          <a:noFill/>
          <a:ln>
            <a:noFill/>
          </a:ln>
        </p:spPr>
        <p:txBody>
          <a:bodyPr spcFirstLastPara="1" wrap="square" lIns="0" tIns="45700" rIns="0" bIns="45700" anchor="t" anchorCtr="0">
            <a:spAutoFit/>
          </a:bodyPr>
          <a:lstStyle/>
          <a:p>
            <a:pPr marL="0" lvl="0" indent="0" algn="l" rtl="0">
              <a:lnSpc>
                <a:spcPct val="120000"/>
              </a:lnSpc>
              <a:spcBef>
                <a:spcPts val="0"/>
              </a:spcBef>
              <a:spcAft>
                <a:spcPts val="0"/>
              </a:spcAft>
              <a:buClr>
                <a:srgbClr val="33394D"/>
              </a:buClr>
              <a:buSzPts val="2000"/>
              <a:buFont typeface="Poppins SemiBold"/>
              <a:buNone/>
            </a:pPr>
            <a:r>
              <a:rPr lang="en-US" sz="2000"/>
              <a:t>Contact Us</a:t>
            </a:r>
            <a:endParaRPr/>
          </a:p>
        </p:txBody>
      </p:sp>
      <p:sp>
        <p:nvSpPr>
          <p:cNvPr id="272" name="Google Shape;272;p20"/>
          <p:cNvSpPr txBox="1">
            <a:spLocks noGrp="1"/>
          </p:cNvSpPr>
          <p:nvPr>
            <p:ph type="body" idx="3"/>
          </p:nvPr>
        </p:nvSpPr>
        <p:spPr>
          <a:xfrm>
            <a:off x="996845" y="5418951"/>
            <a:ext cx="3462442" cy="284693"/>
          </a:xfrm>
          <a:prstGeom prst="rect">
            <a:avLst/>
          </a:prstGeom>
          <a:noFill/>
          <a:ln>
            <a:noFill/>
          </a:ln>
        </p:spPr>
        <p:txBody>
          <a:bodyPr spcFirstLastPara="1" wrap="square" lIns="0" tIns="0" rIns="0" bIns="0" anchor="t" anchorCtr="0">
            <a:spAutoFit/>
          </a:bodyPr>
          <a:lstStyle/>
          <a:p>
            <a:pPr marL="0" lvl="0" indent="0" algn="l" rtl="0">
              <a:lnSpc>
                <a:spcPct val="171428"/>
              </a:lnSpc>
              <a:spcBef>
                <a:spcPts val="0"/>
              </a:spcBef>
              <a:spcAft>
                <a:spcPts val="0"/>
              </a:spcAft>
              <a:buClr>
                <a:srgbClr val="5F6A8E"/>
              </a:buClr>
              <a:buSzPts val="1400"/>
              <a:buFont typeface="Poppins"/>
              <a:buNone/>
            </a:pPr>
            <a:r>
              <a:rPr lang="en-US"/>
              <a:t>+374 41 404 201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125" name="Google Shape;125;p3"/>
          <p:cNvSpPr txBox="1">
            <a:spLocks noGrp="1"/>
          </p:cNvSpPr>
          <p:nvPr>
            <p:ph type="title"/>
          </p:nvPr>
        </p:nvSpPr>
        <p:spPr>
          <a:xfrm>
            <a:off x="605086" y="524571"/>
            <a:ext cx="8443622" cy="540725"/>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3200"/>
              <a:buFont typeface="Poppins"/>
              <a:buNone/>
            </a:pPr>
            <a:r>
              <a:rPr lang="en-US" sz="3200"/>
              <a:t>Virtual Environment</a:t>
            </a:r>
            <a:endParaRPr sz="3200"/>
          </a:p>
        </p:txBody>
      </p:sp>
      <p:sp>
        <p:nvSpPr>
          <p:cNvPr id="126" name="Google Shape;126;p3"/>
          <p:cNvSpPr txBox="1"/>
          <p:nvPr/>
        </p:nvSpPr>
        <p:spPr>
          <a:xfrm>
            <a:off x="683418" y="1312844"/>
            <a:ext cx="870823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5F6A8E"/>
                </a:solidFill>
                <a:latin typeface="Poppins"/>
                <a:ea typeface="Poppins"/>
                <a:cs typeface="Poppins"/>
                <a:sym typeface="Poppins"/>
              </a:rPr>
              <a:t>Virtualenv</a:t>
            </a:r>
            <a:r>
              <a:rPr lang="en-US" sz="1600">
                <a:solidFill>
                  <a:srgbClr val="5F6A8E"/>
                </a:solidFill>
                <a:latin typeface="Poppins"/>
                <a:ea typeface="Poppins"/>
                <a:cs typeface="Poppins"/>
                <a:sym typeface="Poppins"/>
              </a:rPr>
              <a:t> is a tool used to separate different dependencies required by the projects. While working on multiple projects it's a common issue that one project need a version of package that is completely different from the other one, virtualenv helps us to resolve such kind of issues.</a:t>
            </a:r>
            <a:endParaRPr/>
          </a:p>
        </p:txBody>
      </p:sp>
      <p:sp>
        <p:nvSpPr>
          <p:cNvPr id="127" name="Google Shape;127;p3"/>
          <p:cNvSpPr txBox="1"/>
          <p:nvPr/>
        </p:nvSpPr>
        <p:spPr>
          <a:xfrm>
            <a:off x="788194" y="2633919"/>
            <a:ext cx="5348286" cy="3077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EF7A22"/>
              </a:buClr>
              <a:buSzPts val="1400"/>
              <a:buFont typeface="Noto Sans Symbols"/>
              <a:buChar char="⮚"/>
            </a:pPr>
            <a:r>
              <a:rPr lang="en-US" sz="1400" b="1">
                <a:solidFill>
                  <a:srgbClr val="EF7A22"/>
                </a:solidFill>
                <a:latin typeface="Poppins"/>
                <a:ea typeface="Poppins"/>
                <a:cs typeface="Poppins"/>
                <a:sym typeface="Poppins"/>
              </a:rPr>
              <a:t>Installing virtualenv</a:t>
            </a:r>
            <a:endParaRPr sz="1400" b="1">
              <a:solidFill>
                <a:srgbClr val="EF7A22"/>
              </a:solidFill>
              <a:latin typeface="Calibri"/>
              <a:ea typeface="Calibri"/>
              <a:cs typeface="Calibri"/>
              <a:sym typeface="Calibri"/>
            </a:endParaRPr>
          </a:p>
        </p:txBody>
      </p:sp>
      <p:sp>
        <p:nvSpPr>
          <p:cNvPr id="128" name="Google Shape;128;p3"/>
          <p:cNvSpPr txBox="1"/>
          <p:nvPr/>
        </p:nvSpPr>
        <p:spPr>
          <a:xfrm>
            <a:off x="788194" y="3787833"/>
            <a:ext cx="5348286" cy="3077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EF7A22"/>
              </a:buClr>
              <a:buSzPts val="1400"/>
              <a:buFont typeface="Noto Sans Symbols"/>
              <a:buChar char="⮚"/>
            </a:pPr>
            <a:r>
              <a:rPr lang="en-US" sz="1400" b="1">
                <a:solidFill>
                  <a:srgbClr val="EF7A22"/>
                </a:solidFill>
                <a:latin typeface="Poppins"/>
                <a:ea typeface="Poppins"/>
                <a:cs typeface="Poppins"/>
                <a:sym typeface="Poppins"/>
              </a:rPr>
              <a:t>Creating a virtual environment</a:t>
            </a:r>
            <a:endParaRPr sz="1400" b="1">
              <a:solidFill>
                <a:srgbClr val="EF7A22"/>
              </a:solidFill>
              <a:latin typeface="Calibri"/>
              <a:ea typeface="Calibri"/>
              <a:cs typeface="Calibri"/>
              <a:sym typeface="Calibri"/>
            </a:endParaRPr>
          </a:p>
        </p:txBody>
      </p:sp>
      <p:sp>
        <p:nvSpPr>
          <p:cNvPr id="129" name="Google Shape;129;p3"/>
          <p:cNvSpPr txBox="1"/>
          <p:nvPr/>
        </p:nvSpPr>
        <p:spPr>
          <a:xfrm>
            <a:off x="988219" y="4084638"/>
            <a:ext cx="802957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rgbClr val="5F6A8E"/>
                </a:solidFill>
                <a:latin typeface="Poppins"/>
                <a:ea typeface="Poppins"/>
                <a:cs typeface="Poppins"/>
                <a:sym typeface="Poppins"/>
              </a:rPr>
              <a:t>Create a new directory called </a:t>
            </a:r>
            <a:r>
              <a:rPr lang="en-US" sz="1200" b="1" i="1">
                <a:solidFill>
                  <a:srgbClr val="5F6A8E"/>
                </a:solidFill>
                <a:latin typeface="Poppins"/>
                <a:ea typeface="Poppins"/>
                <a:cs typeface="Poppins"/>
                <a:sym typeface="Poppins"/>
              </a:rPr>
              <a:t>python_project </a:t>
            </a:r>
            <a:r>
              <a:rPr lang="en-US" sz="1200" i="1">
                <a:solidFill>
                  <a:srgbClr val="5F6A8E"/>
                </a:solidFill>
                <a:latin typeface="Poppins"/>
                <a:ea typeface="Poppins"/>
                <a:cs typeface="Poppins"/>
                <a:sym typeface="Poppins"/>
              </a:rPr>
              <a:t>and change current working directory to python_project.</a:t>
            </a:r>
            <a:endParaRPr/>
          </a:p>
        </p:txBody>
      </p:sp>
      <p:pic>
        <p:nvPicPr>
          <p:cNvPr id="130" name="Google Shape;130;p3"/>
          <p:cNvPicPr preferRelativeResize="0"/>
          <p:nvPr/>
        </p:nvPicPr>
        <p:blipFill rotWithShape="1">
          <a:blip r:embed="rId3">
            <a:alphaModFix/>
          </a:blip>
          <a:srcRect/>
          <a:stretch/>
        </p:blipFill>
        <p:spPr>
          <a:xfrm>
            <a:off x="988219" y="4596543"/>
            <a:ext cx="7134225" cy="552450"/>
          </a:xfrm>
          <a:prstGeom prst="rect">
            <a:avLst/>
          </a:prstGeom>
          <a:noFill/>
          <a:ln>
            <a:noFill/>
          </a:ln>
        </p:spPr>
      </p:pic>
      <p:sp>
        <p:nvSpPr>
          <p:cNvPr id="131" name="Google Shape;131;p3"/>
          <p:cNvSpPr txBox="1"/>
          <p:nvPr/>
        </p:nvSpPr>
        <p:spPr>
          <a:xfrm>
            <a:off x="912018" y="5353121"/>
            <a:ext cx="72485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rgbClr val="5F6A8E"/>
                </a:solidFill>
                <a:latin typeface="Poppins"/>
                <a:ea typeface="Poppins"/>
                <a:cs typeface="Poppins"/>
                <a:sym typeface="Poppins"/>
              </a:rPr>
              <a:t>To create a virtual environment inside </a:t>
            </a:r>
            <a:r>
              <a:rPr lang="en-US" sz="1200" b="1" i="1">
                <a:solidFill>
                  <a:srgbClr val="5F6A8E"/>
                </a:solidFill>
                <a:latin typeface="Poppins"/>
                <a:ea typeface="Poppins"/>
                <a:cs typeface="Poppins"/>
                <a:sym typeface="Poppins"/>
              </a:rPr>
              <a:t>python_project </a:t>
            </a:r>
            <a:r>
              <a:rPr lang="en-US" sz="1200" i="1">
                <a:solidFill>
                  <a:srgbClr val="5F6A8E"/>
                </a:solidFill>
                <a:latin typeface="Poppins"/>
                <a:ea typeface="Poppins"/>
                <a:cs typeface="Poppins"/>
                <a:sym typeface="Poppins"/>
              </a:rPr>
              <a:t>you need to write the following command.</a:t>
            </a:r>
            <a:endParaRPr/>
          </a:p>
        </p:txBody>
      </p:sp>
      <p:sp>
        <p:nvSpPr>
          <p:cNvPr id="132" name="Google Shape;132;p3"/>
          <p:cNvSpPr txBox="1"/>
          <p:nvPr/>
        </p:nvSpPr>
        <p:spPr>
          <a:xfrm>
            <a:off x="983456" y="3051533"/>
            <a:ext cx="534828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Poppins"/>
                <a:ea typeface="Poppins"/>
                <a:cs typeface="Poppins"/>
                <a:sym typeface="Poppins"/>
              </a:rPr>
              <a:t>pip install </a:t>
            </a:r>
            <a:r>
              <a:rPr lang="en-US" sz="1600" dirty="0" err="1">
                <a:solidFill>
                  <a:schemeClr val="dk1"/>
                </a:solidFill>
                <a:latin typeface="Poppins"/>
                <a:ea typeface="Poppins"/>
                <a:cs typeface="Poppins"/>
                <a:sym typeface="Poppins"/>
              </a:rPr>
              <a:t>virtualenv</a:t>
            </a:r>
            <a:endParaRPr sz="1600" dirty="0">
              <a:solidFill>
                <a:schemeClr val="dk1"/>
              </a:solidFill>
              <a:latin typeface="Poppins"/>
              <a:ea typeface="Poppins"/>
              <a:cs typeface="Poppins"/>
              <a:sym typeface="Poppins"/>
            </a:endParaRPr>
          </a:p>
        </p:txBody>
      </p:sp>
      <p:sp>
        <p:nvSpPr>
          <p:cNvPr id="133" name="Google Shape;133;p3"/>
          <p:cNvSpPr txBox="1"/>
          <p:nvPr/>
        </p:nvSpPr>
        <p:spPr>
          <a:xfrm>
            <a:off x="1389819" y="5689254"/>
            <a:ext cx="5348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dk1"/>
                </a:solidFill>
                <a:latin typeface="Poppins"/>
                <a:ea typeface="Poppins"/>
                <a:cs typeface="Poppins"/>
                <a:sym typeface="Poppins"/>
              </a:rPr>
              <a:t>virtualenv</a:t>
            </a:r>
            <a:r>
              <a:rPr lang="en-US" sz="1600" dirty="0">
                <a:solidFill>
                  <a:schemeClr val="dk1"/>
                </a:solidFill>
                <a:latin typeface="Poppins"/>
                <a:ea typeface="Poppins"/>
                <a:cs typeface="Poppins"/>
                <a:sym typeface="Poppins"/>
              </a:rPr>
              <a:t> env</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139" name="Google Shape;139;p4"/>
          <p:cNvSpPr txBox="1"/>
          <p:nvPr/>
        </p:nvSpPr>
        <p:spPr>
          <a:xfrm>
            <a:off x="788194" y="662244"/>
            <a:ext cx="5348286" cy="3077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EF7A22"/>
              </a:buClr>
              <a:buSzPts val="1400"/>
              <a:buFont typeface="Noto Sans Symbols"/>
              <a:buChar char="⮚"/>
            </a:pPr>
            <a:r>
              <a:rPr lang="en-US" sz="1400" b="1">
                <a:solidFill>
                  <a:srgbClr val="EF7A22"/>
                </a:solidFill>
                <a:latin typeface="Poppins"/>
                <a:ea typeface="Poppins"/>
                <a:cs typeface="Poppins"/>
                <a:sym typeface="Poppins"/>
              </a:rPr>
              <a:t>Activating Virtual Environment</a:t>
            </a:r>
            <a:endParaRPr sz="1400" b="1">
              <a:solidFill>
                <a:srgbClr val="EF7A22"/>
              </a:solidFill>
              <a:latin typeface="Calibri"/>
              <a:ea typeface="Calibri"/>
              <a:cs typeface="Calibri"/>
              <a:sym typeface="Calibri"/>
            </a:endParaRPr>
          </a:p>
        </p:txBody>
      </p:sp>
      <p:sp>
        <p:nvSpPr>
          <p:cNvPr id="140" name="Google Shape;140;p4"/>
          <p:cNvSpPr txBox="1"/>
          <p:nvPr/>
        </p:nvSpPr>
        <p:spPr>
          <a:xfrm>
            <a:off x="912018" y="1042228"/>
            <a:ext cx="534828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1">
                <a:solidFill>
                  <a:srgbClr val="5F6A8E"/>
                </a:solidFill>
                <a:latin typeface="Poppins"/>
                <a:ea typeface="Poppins"/>
                <a:cs typeface="Poppins"/>
                <a:sym typeface="Poppins"/>
              </a:rPr>
              <a:t>windows</a:t>
            </a:r>
            <a:endParaRPr sz="1200">
              <a:solidFill>
                <a:schemeClr val="dk1"/>
              </a:solidFill>
              <a:latin typeface="Calibri"/>
              <a:ea typeface="Calibri"/>
              <a:cs typeface="Calibri"/>
              <a:sym typeface="Calibri"/>
            </a:endParaRPr>
          </a:p>
        </p:txBody>
      </p:sp>
      <p:sp>
        <p:nvSpPr>
          <p:cNvPr id="141" name="Google Shape;141;p4"/>
          <p:cNvSpPr txBox="1"/>
          <p:nvPr/>
        </p:nvSpPr>
        <p:spPr>
          <a:xfrm>
            <a:off x="973981" y="1729879"/>
            <a:ext cx="53484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1">
                <a:solidFill>
                  <a:srgbClr val="5F6A8E"/>
                </a:solidFill>
                <a:latin typeface="Poppins"/>
                <a:ea typeface="Poppins"/>
                <a:cs typeface="Poppins"/>
                <a:sym typeface="Poppins"/>
              </a:rPr>
              <a:t>Linux</a:t>
            </a:r>
            <a:endParaRPr sz="1200">
              <a:solidFill>
                <a:schemeClr val="dk1"/>
              </a:solidFill>
              <a:latin typeface="Calibri"/>
              <a:ea typeface="Calibri"/>
              <a:cs typeface="Calibri"/>
              <a:sym typeface="Calibri"/>
            </a:endParaRPr>
          </a:p>
        </p:txBody>
      </p:sp>
      <p:sp>
        <p:nvSpPr>
          <p:cNvPr id="142" name="Google Shape;142;p4"/>
          <p:cNvSpPr txBox="1"/>
          <p:nvPr/>
        </p:nvSpPr>
        <p:spPr>
          <a:xfrm>
            <a:off x="788194" y="2919669"/>
            <a:ext cx="5348286" cy="3077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EF7A22"/>
              </a:buClr>
              <a:buSzPts val="1400"/>
              <a:buFont typeface="Noto Sans Symbols"/>
              <a:buChar char="⮚"/>
            </a:pPr>
            <a:r>
              <a:rPr lang="en-US" sz="1400" b="1">
                <a:solidFill>
                  <a:srgbClr val="EF7A22"/>
                </a:solidFill>
                <a:latin typeface="Poppins"/>
                <a:ea typeface="Poppins"/>
                <a:cs typeface="Poppins"/>
                <a:sym typeface="Poppins"/>
              </a:rPr>
              <a:t>Deactivate Virtual Environment</a:t>
            </a:r>
            <a:endParaRPr sz="1400" b="1">
              <a:solidFill>
                <a:srgbClr val="EF7A22"/>
              </a:solidFill>
              <a:latin typeface="Calibri"/>
              <a:ea typeface="Calibri"/>
              <a:cs typeface="Calibri"/>
              <a:sym typeface="Calibri"/>
            </a:endParaRPr>
          </a:p>
        </p:txBody>
      </p:sp>
      <p:sp>
        <p:nvSpPr>
          <p:cNvPr id="143" name="Google Shape;143;p4"/>
          <p:cNvSpPr txBox="1"/>
          <p:nvPr/>
        </p:nvSpPr>
        <p:spPr>
          <a:xfrm>
            <a:off x="983456" y="2084665"/>
            <a:ext cx="534828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Poppins"/>
                <a:ea typeface="Poppins"/>
                <a:cs typeface="Poppins"/>
                <a:sym typeface="Poppins"/>
              </a:rPr>
              <a:t>source env/bin/activate</a:t>
            </a:r>
            <a:endParaRPr/>
          </a:p>
        </p:txBody>
      </p:sp>
      <p:sp>
        <p:nvSpPr>
          <p:cNvPr id="144" name="Google Shape;144;p4"/>
          <p:cNvSpPr txBox="1"/>
          <p:nvPr/>
        </p:nvSpPr>
        <p:spPr>
          <a:xfrm>
            <a:off x="973930" y="1313393"/>
            <a:ext cx="53484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Poppins"/>
                <a:ea typeface="Poppins"/>
                <a:cs typeface="Poppins"/>
                <a:sym typeface="Poppins"/>
              </a:rPr>
              <a:t>.\env\Scripts\activate</a:t>
            </a:r>
            <a:endParaRPr/>
          </a:p>
        </p:txBody>
      </p:sp>
      <p:sp>
        <p:nvSpPr>
          <p:cNvPr id="145" name="Google Shape;145;p4"/>
          <p:cNvSpPr txBox="1"/>
          <p:nvPr/>
        </p:nvSpPr>
        <p:spPr>
          <a:xfrm>
            <a:off x="983456" y="3334446"/>
            <a:ext cx="534828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Poppins"/>
                <a:ea typeface="Poppins"/>
                <a:cs typeface="Poppins"/>
                <a:sym typeface="Poppins"/>
              </a:rPr>
              <a:t>deactivate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151" name="Google Shape;151;p5"/>
          <p:cNvSpPr txBox="1">
            <a:spLocks noGrp="1"/>
          </p:cNvSpPr>
          <p:nvPr>
            <p:ph type="title"/>
          </p:nvPr>
        </p:nvSpPr>
        <p:spPr>
          <a:xfrm>
            <a:off x="724762" y="514931"/>
            <a:ext cx="8443622" cy="535531"/>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3200"/>
              <a:buFont typeface="Poppins"/>
              <a:buNone/>
            </a:pPr>
            <a:r>
              <a:rPr lang="en-US" sz="3200"/>
              <a:t>Requirements.txt  file</a:t>
            </a:r>
            <a:endParaRPr sz="3200"/>
          </a:p>
        </p:txBody>
      </p:sp>
      <p:sp>
        <p:nvSpPr>
          <p:cNvPr id="152" name="Google Shape;152;p5"/>
          <p:cNvSpPr txBox="1"/>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marR="0" lvl="0" indent="0" algn="ctr" rtl="0">
              <a:spcBef>
                <a:spcPts val="0"/>
              </a:spcBef>
              <a:spcAft>
                <a:spcPts val="0"/>
              </a:spcAft>
              <a:buNone/>
            </a:pPr>
            <a:fld id="{00000000-1234-1234-1234-123412341234}" type="slidenum">
              <a:rPr lang="en-US" sz="1800" b="1" i="0">
                <a:solidFill>
                  <a:schemeClr val="lt1"/>
                </a:solidFill>
                <a:latin typeface="Poppins"/>
                <a:ea typeface="Poppins"/>
                <a:cs typeface="Poppins"/>
                <a:sym typeface="Poppins"/>
              </a:rPr>
              <a:t>5</a:t>
            </a:fld>
            <a:endParaRPr sz="1800" b="1" i="0">
              <a:solidFill>
                <a:schemeClr val="lt1"/>
              </a:solidFill>
              <a:latin typeface="Poppins"/>
              <a:ea typeface="Poppins"/>
              <a:cs typeface="Poppins"/>
              <a:sym typeface="Poppins"/>
            </a:endParaRPr>
          </a:p>
        </p:txBody>
      </p:sp>
      <p:sp>
        <p:nvSpPr>
          <p:cNvPr id="153" name="Google Shape;153;p5"/>
          <p:cNvSpPr txBox="1"/>
          <p:nvPr/>
        </p:nvSpPr>
        <p:spPr>
          <a:xfrm>
            <a:off x="724761" y="1318073"/>
            <a:ext cx="9122615" cy="1410643"/>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Clr>
                <a:srgbClr val="3CC920"/>
              </a:buClr>
              <a:buSzPts val="960"/>
              <a:buFont typeface="Poppins"/>
              <a:buNone/>
            </a:pPr>
            <a:r>
              <a:rPr lang="en-US" sz="1200" b="0" i="0">
                <a:solidFill>
                  <a:srgbClr val="5F6A8E"/>
                </a:solidFill>
                <a:latin typeface="Poppins"/>
                <a:ea typeface="Poppins"/>
                <a:cs typeface="Poppins"/>
                <a:sym typeface="Poppins"/>
              </a:rPr>
              <a:t>If Python program requires a set of external packages to be installed, requirements  file is used.</a:t>
            </a:r>
            <a:br>
              <a:rPr lang="en-US" sz="1200" b="0" i="0">
                <a:solidFill>
                  <a:srgbClr val="5F6A8E"/>
                </a:solidFill>
                <a:latin typeface="Poppins"/>
                <a:ea typeface="Poppins"/>
                <a:cs typeface="Poppins"/>
                <a:sym typeface="Poppins"/>
              </a:rPr>
            </a:br>
            <a:br>
              <a:rPr lang="en-US" sz="1200" b="0" i="0">
                <a:solidFill>
                  <a:srgbClr val="5F6A8E"/>
                </a:solidFill>
                <a:latin typeface="Poppins"/>
                <a:ea typeface="Poppins"/>
                <a:cs typeface="Poppins"/>
                <a:sym typeface="Poppins"/>
              </a:rPr>
            </a:br>
            <a:r>
              <a:rPr lang="en-US" sz="1200" b="0" i="0">
                <a:solidFill>
                  <a:srgbClr val="5F6A8E"/>
                </a:solidFill>
                <a:latin typeface="Poppins"/>
                <a:ea typeface="Poppins"/>
                <a:cs typeface="Poppins"/>
                <a:sym typeface="Poppins"/>
              </a:rPr>
              <a:t>The file is just a list of packages optionally with versions. The file can be fed to pip command.</a:t>
            </a:r>
            <a:endParaRPr/>
          </a:p>
          <a:p>
            <a:pPr marL="0" marR="0" lvl="0" indent="0" algn="l" rtl="0">
              <a:lnSpc>
                <a:spcPct val="150000"/>
              </a:lnSpc>
              <a:spcBef>
                <a:spcPts val="1000"/>
              </a:spcBef>
              <a:spcAft>
                <a:spcPts val="0"/>
              </a:spcAft>
              <a:buClr>
                <a:srgbClr val="3CC920"/>
              </a:buClr>
              <a:buSzPts val="960"/>
              <a:buFont typeface="Arial"/>
              <a:buNone/>
            </a:pPr>
            <a:endParaRPr sz="1200" b="0" i="0">
              <a:solidFill>
                <a:srgbClr val="5F6A8E"/>
              </a:solidFill>
              <a:latin typeface="Poppins"/>
              <a:ea typeface="Poppins"/>
              <a:cs typeface="Poppins"/>
              <a:sym typeface="Poppins"/>
            </a:endParaRPr>
          </a:p>
          <a:p>
            <a:pPr marL="0" marR="0" lvl="0" indent="0" algn="l" rtl="0">
              <a:lnSpc>
                <a:spcPct val="150000"/>
              </a:lnSpc>
              <a:spcBef>
                <a:spcPts val="1000"/>
              </a:spcBef>
              <a:spcAft>
                <a:spcPts val="0"/>
              </a:spcAft>
              <a:buClr>
                <a:srgbClr val="3CC920"/>
              </a:buClr>
              <a:buSzPts val="960"/>
              <a:buFont typeface="Poppins"/>
              <a:buNone/>
            </a:pPr>
            <a:r>
              <a:rPr lang="en-US" sz="1200" b="1" i="0">
                <a:solidFill>
                  <a:srgbClr val="5F6A8E"/>
                </a:solidFill>
                <a:latin typeface="Poppins"/>
                <a:ea typeface="Poppins"/>
                <a:cs typeface="Poppins"/>
                <a:sym typeface="Poppins"/>
              </a:rPr>
              <a:t>E.g</a:t>
            </a:r>
            <a:r>
              <a:rPr lang="en-US" sz="1200" b="0" i="0">
                <a:solidFill>
                  <a:srgbClr val="5F6A8E"/>
                </a:solidFill>
                <a:latin typeface="Poppins"/>
                <a:ea typeface="Poppins"/>
                <a:cs typeface="Poppins"/>
                <a:sym typeface="Poppins"/>
              </a:rPr>
              <a:t>. content of requirements.txt</a:t>
            </a:r>
            <a:endParaRPr/>
          </a:p>
        </p:txBody>
      </p:sp>
      <p:sp>
        <p:nvSpPr>
          <p:cNvPr id="154" name="Google Shape;154;p5"/>
          <p:cNvSpPr txBox="1"/>
          <p:nvPr/>
        </p:nvSpPr>
        <p:spPr>
          <a:xfrm>
            <a:off x="724762" y="3855110"/>
            <a:ext cx="9122700" cy="21543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3CC920"/>
              </a:buClr>
              <a:buSzPts val="960"/>
              <a:buFont typeface="Poppins"/>
              <a:buNone/>
            </a:pPr>
            <a:r>
              <a:rPr lang="en-US" sz="1200" b="0" i="0" dirty="0">
                <a:solidFill>
                  <a:srgbClr val="5F6A8E"/>
                </a:solidFill>
                <a:latin typeface="Poppins"/>
                <a:ea typeface="Poppins"/>
                <a:cs typeface="Poppins"/>
                <a:sym typeface="Poppins"/>
              </a:rPr>
              <a:t>Install packages (as they appear in requirements.txt)</a:t>
            </a:r>
            <a:br>
              <a:rPr lang="en-US" sz="1200" b="0" i="0" dirty="0">
                <a:solidFill>
                  <a:srgbClr val="5F6A8E"/>
                </a:solidFill>
                <a:latin typeface="Poppins"/>
                <a:ea typeface="Poppins"/>
                <a:cs typeface="Poppins"/>
                <a:sym typeface="Poppins"/>
              </a:rPr>
            </a:br>
            <a:r>
              <a:rPr lang="en-US" sz="1500" b="1" i="0" dirty="0">
                <a:solidFill>
                  <a:srgbClr val="EF7A22"/>
                </a:solidFill>
                <a:latin typeface="Consolas"/>
                <a:ea typeface="Consolas"/>
                <a:cs typeface="Consolas"/>
                <a:sym typeface="Consolas"/>
              </a:rPr>
              <a:t>pip install –r path\requirements.txt</a:t>
            </a:r>
            <a:endParaRPr dirty="0"/>
          </a:p>
          <a:p>
            <a:pPr marL="0" marR="0" lvl="0" indent="0" algn="l" rtl="0">
              <a:lnSpc>
                <a:spcPct val="150000"/>
              </a:lnSpc>
              <a:spcBef>
                <a:spcPts val="1600"/>
              </a:spcBef>
              <a:spcAft>
                <a:spcPts val="0"/>
              </a:spcAft>
              <a:buClr>
                <a:srgbClr val="3CC920"/>
              </a:buClr>
              <a:buSzPts val="960"/>
              <a:buFont typeface="Poppins"/>
              <a:buNone/>
            </a:pPr>
            <a:r>
              <a:rPr lang="en-US" sz="1200" b="0" i="0" dirty="0">
                <a:solidFill>
                  <a:srgbClr val="5F6A8E"/>
                </a:solidFill>
                <a:latin typeface="Poppins"/>
                <a:ea typeface="Poppins"/>
                <a:cs typeface="Poppins"/>
                <a:sym typeface="Poppins"/>
              </a:rPr>
              <a:t>Get the list of all packages installed in local Python distribution (in format of conditions to follow)</a:t>
            </a:r>
            <a:endParaRPr dirty="0"/>
          </a:p>
          <a:p>
            <a:pPr marL="0" marR="0" lvl="0" indent="0" algn="l" rtl="0">
              <a:lnSpc>
                <a:spcPct val="53333"/>
              </a:lnSpc>
              <a:spcBef>
                <a:spcPts val="1000"/>
              </a:spcBef>
              <a:spcAft>
                <a:spcPts val="0"/>
              </a:spcAft>
              <a:buClr>
                <a:srgbClr val="3CC920"/>
              </a:buClr>
              <a:buSzPts val="1200"/>
              <a:buFont typeface="Consolas"/>
              <a:buNone/>
            </a:pPr>
            <a:r>
              <a:rPr lang="en-US" sz="1500" b="1" i="0" dirty="0">
                <a:solidFill>
                  <a:srgbClr val="EF7A22"/>
                </a:solidFill>
                <a:latin typeface="Consolas"/>
                <a:ea typeface="Consolas"/>
                <a:cs typeface="Consolas"/>
                <a:sym typeface="Consolas"/>
              </a:rPr>
              <a:t>pip freeze &gt; path\requirements.txt</a:t>
            </a:r>
            <a:endParaRPr dirty="0"/>
          </a:p>
          <a:p>
            <a:pPr marL="0" marR="0" lvl="0" indent="0" algn="l" rtl="0">
              <a:lnSpc>
                <a:spcPct val="150000"/>
              </a:lnSpc>
              <a:spcBef>
                <a:spcPts val="1600"/>
              </a:spcBef>
              <a:spcAft>
                <a:spcPts val="0"/>
              </a:spcAft>
              <a:buClr>
                <a:srgbClr val="3CC920"/>
              </a:buClr>
              <a:buSzPts val="960"/>
              <a:buFont typeface="Poppins"/>
              <a:buNone/>
            </a:pPr>
            <a:r>
              <a:rPr lang="en-US" sz="1200" b="0" i="0" dirty="0">
                <a:solidFill>
                  <a:srgbClr val="5F6A8E"/>
                </a:solidFill>
                <a:latin typeface="Poppins"/>
                <a:ea typeface="Poppins"/>
                <a:cs typeface="Poppins"/>
                <a:sym typeface="Poppins"/>
              </a:rPr>
              <a:t>Get the list of all packages and the versions (in tab separated form)</a:t>
            </a:r>
            <a:endParaRPr dirty="0"/>
          </a:p>
          <a:p>
            <a:pPr marL="0" marR="0" lvl="0" indent="0" algn="l" rtl="0">
              <a:lnSpc>
                <a:spcPct val="53333"/>
              </a:lnSpc>
              <a:spcBef>
                <a:spcPts val="1000"/>
              </a:spcBef>
              <a:spcAft>
                <a:spcPts val="0"/>
              </a:spcAft>
              <a:buClr>
                <a:srgbClr val="3CC920"/>
              </a:buClr>
              <a:buSzPts val="1200"/>
              <a:buFont typeface="Consolas"/>
              <a:buNone/>
            </a:pPr>
            <a:r>
              <a:rPr lang="en-US" sz="1500" b="1" i="0" dirty="0">
                <a:solidFill>
                  <a:srgbClr val="EF7A22"/>
                </a:solidFill>
                <a:latin typeface="Consolas"/>
                <a:ea typeface="Consolas"/>
                <a:cs typeface="Consolas"/>
                <a:sym typeface="Consolas"/>
              </a:rPr>
              <a:t>pip list</a:t>
            </a:r>
            <a:endParaRPr dirty="0"/>
          </a:p>
          <a:p>
            <a:pPr marL="0" marR="0" lvl="0" indent="0" algn="l" rtl="0">
              <a:lnSpc>
                <a:spcPct val="120000"/>
              </a:lnSpc>
              <a:spcBef>
                <a:spcPts val="1000"/>
              </a:spcBef>
              <a:spcAft>
                <a:spcPts val="0"/>
              </a:spcAft>
              <a:buClr>
                <a:srgbClr val="3CC920"/>
              </a:buClr>
              <a:buSzPts val="1200"/>
              <a:buFont typeface="Arial"/>
              <a:buNone/>
            </a:pPr>
            <a:endParaRPr sz="1500" b="0" i="0" dirty="0">
              <a:solidFill>
                <a:schemeClr val="dk1"/>
              </a:solidFill>
              <a:latin typeface="Arial"/>
              <a:ea typeface="Arial"/>
              <a:cs typeface="Arial"/>
              <a:sym typeface="Arial"/>
            </a:endParaRPr>
          </a:p>
        </p:txBody>
      </p:sp>
      <p:sp>
        <p:nvSpPr>
          <p:cNvPr id="155" name="Google Shape;155;p5"/>
          <p:cNvSpPr txBox="1"/>
          <p:nvPr/>
        </p:nvSpPr>
        <p:spPr>
          <a:xfrm>
            <a:off x="683836" y="2968741"/>
            <a:ext cx="5348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requests==2.18.4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google-auth==1.1.0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161" name="Google Shape;161;p6"/>
          <p:cNvSpPr txBox="1">
            <a:spLocks noGrp="1"/>
          </p:cNvSpPr>
          <p:nvPr>
            <p:ph type="title"/>
          </p:nvPr>
        </p:nvSpPr>
        <p:spPr>
          <a:xfrm>
            <a:off x="599464" y="514931"/>
            <a:ext cx="8443622" cy="535531"/>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3200"/>
              <a:buFont typeface="Poppins"/>
              <a:buNone/>
            </a:pPr>
            <a:r>
              <a:rPr lang="en-US" sz="3200"/>
              <a:t>Access to Environment Variables</a:t>
            </a:r>
            <a:endParaRPr sz="3200"/>
          </a:p>
        </p:txBody>
      </p:sp>
      <p:sp>
        <p:nvSpPr>
          <p:cNvPr id="162" name="Google Shape;162;p6"/>
          <p:cNvSpPr txBox="1"/>
          <p:nvPr/>
        </p:nvSpPr>
        <p:spPr>
          <a:xfrm>
            <a:off x="599463" y="1575247"/>
            <a:ext cx="9247914" cy="1067600"/>
          </a:xfrm>
          <a:prstGeom prst="rect">
            <a:avLst/>
          </a:prstGeom>
          <a:noFill/>
          <a:ln>
            <a:noFill/>
          </a:ln>
        </p:spPr>
        <p:txBody>
          <a:bodyPr spcFirstLastPara="1" wrap="square" lIns="0" tIns="0" rIns="0" bIns="0" anchor="t" anchorCtr="0">
            <a:spAutoFit/>
          </a:bodyPr>
          <a:lstStyle/>
          <a:p>
            <a:pPr marL="0" marR="0" lvl="0" indent="0" algn="l" rtl="0">
              <a:lnSpc>
                <a:spcPct val="122222"/>
              </a:lnSpc>
              <a:spcBef>
                <a:spcPts val="0"/>
              </a:spcBef>
              <a:spcAft>
                <a:spcPts val="0"/>
              </a:spcAft>
              <a:buClr>
                <a:srgbClr val="3CC920"/>
              </a:buClr>
              <a:buSzPts val="960"/>
              <a:buFont typeface="Poppins"/>
              <a:buNone/>
            </a:pPr>
            <a:r>
              <a:rPr lang="en-US" sz="1200" b="0" i="0">
                <a:solidFill>
                  <a:srgbClr val="5F6A8E"/>
                </a:solidFill>
                <a:latin typeface="Poppins"/>
                <a:ea typeface="Poppins"/>
                <a:cs typeface="Poppins"/>
                <a:sym typeface="Poppins"/>
              </a:rPr>
              <a:t>All environment variables are available trough</a:t>
            </a:r>
            <a:br>
              <a:rPr lang="en-US" sz="1800" b="0" i="0">
                <a:solidFill>
                  <a:schemeClr val="dk1"/>
                </a:solidFill>
                <a:latin typeface="Arial"/>
                <a:ea typeface="Arial"/>
                <a:cs typeface="Arial"/>
                <a:sym typeface="Arial"/>
              </a:rPr>
            </a:br>
            <a:r>
              <a:rPr lang="en-US" sz="1200" b="1" i="0">
                <a:solidFill>
                  <a:srgbClr val="5F6A8E"/>
                </a:solidFill>
                <a:latin typeface="Poppins"/>
                <a:ea typeface="Poppins"/>
                <a:cs typeface="Poppins"/>
                <a:sym typeface="Poppins"/>
              </a:rPr>
              <a:t>os.environ </a:t>
            </a:r>
            <a:r>
              <a:rPr lang="en-US" sz="1200" b="0" i="0">
                <a:solidFill>
                  <a:srgbClr val="5F6A8E"/>
                </a:solidFill>
                <a:latin typeface="Poppins"/>
                <a:ea typeface="Poppins"/>
                <a:cs typeface="Poppins"/>
                <a:sym typeface="Poppins"/>
              </a:rPr>
              <a:t>dictionary.</a:t>
            </a:r>
            <a:endParaRPr/>
          </a:p>
          <a:p>
            <a:pPr marL="0" marR="0" lvl="0" indent="0" algn="l" rtl="0">
              <a:lnSpc>
                <a:spcPct val="183333"/>
              </a:lnSpc>
              <a:spcBef>
                <a:spcPts val="1800"/>
              </a:spcBef>
              <a:spcAft>
                <a:spcPts val="0"/>
              </a:spcAft>
              <a:buClr>
                <a:srgbClr val="3CC920"/>
              </a:buClr>
              <a:buSzPts val="960"/>
              <a:buFont typeface="Poppins"/>
              <a:buNone/>
            </a:pPr>
            <a:r>
              <a:rPr lang="en-US" sz="1200" b="0" i="0">
                <a:solidFill>
                  <a:srgbClr val="5F6A8E"/>
                </a:solidFill>
                <a:latin typeface="Poppins"/>
                <a:ea typeface="Poppins"/>
                <a:cs typeface="Poppins"/>
                <a:sym typeface="Poppins"/>
              </a:rPr>
              <a:t>Remember that environment variables set in script do not persist when the script is over.</a:t>
            </a:r>
            <a:endParaRPr/>
          </a:p>
        </p:txBody>
      </p:sp>
      <p:sp>
        <p:nvSpPr>
          <p:cNvPr id="163" name="Google Shape;163;p6"/>
          <p:cNvSpPr txBox="1"/>
          <p:nvPr/>
        </p:nvSpPr>
        <p:spPr>
          <a:xfrm>
            <a:off x="599463" y="3208195"/>
            <a:ext cx="4309962" cy="2234092"/>
          </a:xfrm>
          <a:prstGeom prst="rect">
            <a:avLst/>
          </a:prstGeom>
          <a:solidFill>
            <a:srgbClr val="F2F4F7"/>
          </a:solidFill>
          <a:ln>
            <a:noFill/>
          </a:ln>
        </p:spPr>
        <p:txBody>
          <a:bodyPr spcFirstLastPara="1" wrap="square" lIns="180000" tIns="180000" rIns="180000" bIns="180000" anchor="ctr" anchorCtr="0">
            <a:spAutoFit/>
          </a:bodyPr>
          <a:lstStyle/>
          <a:p>
            <a:pPr marL="0" marR="0" lvl="0" indent="0" algn="l" rtl="0">
              <a:lnSpc>
                <a:spcPct val="131250"/>
              </a:lnSpc>
              <a:spcBef>
                <a:spcPts val="0"/>
              </a:spcBef>
              <a:spcAft>
                <a:spcPts val="0"/>
              </a:spcAft>
              <a:buNone/>
            </a:pPr>
            <a:r>
              <a:rPr lang="en-US" sz="1600" b="1">
                <a:solidFill>
                  <a:srgbClr val="0000FF"/>
                </a:solidFill>
                <a:latin typeface="Consolas"/>
                <a:ea typeface="Consolas"/>
                <a:cs typeface="Consolas"/>
                <a:sym typeface="Consolas"/>
              </a:rPr>
              <a:t>import</a:t>
            </a:r>
            <a:r>
              <a:rPr lang="en-US" sz="1600" b="1">
                <a:solidFill>
                  <a:srgbClr val="000000"/>
                </a:solidFill>
                <a:latin typeface="Consolas"/>
                <a:ea typeface="Consolas"/>
                <a:cs typeface="Consolas"/>
                <a:sym typeface="Consolas"/>
              </a:rPr>
              <a:t> </a:t>
            </a:r>
            <a:r>
              <a:rPr lang="en-US" sz="1600" b="1">
                <a:solidFill>
                  <a:srgbClr val="6F008A"/>
                </a:solidFill>
                <a:latin typeface="Consolas"/>
                <a:ea typeface="Consolas"/>
                <a:cs typeface="Consolas"/>
                <a:sym typeface="Consolas"/>
              </a:rPr>
              <a:t>os</a:t>
            </a:r>
            <a:endParaRPr sz="1600" b="1">
              <a:solidFill>
                <a:srgbClr val="000000"/>
              </a:solidFill>
              <a:latin typeface="Consolas"/>
              <a:ea typeface="Consolas"/>
              <a:cs typeface="Consolas"/>
              <a:sym typeface="Consolas"/>
            </a:endParaRPr>
          </a:p>
          <a:p>
            <a:pPr marL="0" marR="0" lvl="0" indent="0" algn="l" rtl="0">
              <a:lnSpc>
                <a:spcPct val="131250"/>
              </a:lnSpc>
              <a:spcBef>
                <a:spcPts val="0"/>
              </a:spcBef>
              <a:spcAft>
                <a:spcPts val="0"/>
              </a:spcAft>
              <a:buNone/>
            </a:pPr>
            <a:endParaRPr sz="1600" b="1">
              <a:solidFill>
                <a:srgbClr val="000000"/>
              </a:solidFill>
              <a:latin typeface="Consolas"/>
              <a:ea typeface="Consolas"/>
              <a:cs typeface="Consolas"/>
              <a:sym typeface="Consolas"/>
            </a:endParaRPr>
          </a:p>
          <a:p>
            <a:pPr marL="0" marR="0" lvl="0" indent="0" algn="l" rtl="0">
              <a:lnSpc>
                <a:spcPct val="131250"/>
              </a:lnSpc>
              <a:spcBef>
                <a:spcPts val="0"/>
              </a:spcBef>
              <a:spcAft>
                <a:spcPts val="0"/>
              </a:spcAft>
              <a:buNone/>
            </a:pPr>
            <a:r>
              <a:rPr lang="en-US" sz="1600" b="1">
                <a:solidFill>
                  <a:srgbClr val="000000"/>
                </a:solidFill>
                <a:latin typeface="Consolas"/>
                <a:ea typeface="Consolas"/>
                <a:cs typeface="Consolas"/>
                <a:sym typeface="Consolas"/>
              </a:rPr>
              <a:t>print(</a:t>
            </a:r>
            <a:r>
              <a:rPr lang="en-US" sz="1600" b="1">
                <a:solidFill>
                  <a:srgbClr val="6F008A"/>
                </a:solidFill>
                <a:latin typeface="Consolas"/>
                <a:ea typeface="Consolas"/>
                <a:cs typeface="Consolas"/>
                <a:sym typeface="Consolas"/>
              </a:rPr>
              <a:t>os</a:t>
            </a:r>
            <a:r>
              <a:rPr lang="en-US" sz="1600" b="1">
                <a:solidFill>
                  <a:srgbClr val="000000"/>
                </a:solidFill>
                <a:latin typeface="Consolas"/>
                <a:ea typeface="Consolas"/>
                <a:cs typeface="Consolas"/>
                <a:sym typeface="Consolas"/>
              </a:rPr>
              <a:t>.environ[</a:t>
            </a:r>
            <a:r>
              <a:rPr lang="en-US" sz="1600" b="1">
                <a:solidFill>
                  <a:srgbClr val="F22760"/>
                </a:solidFill>
                <a:latin typeface="Consolas"/>
                <a:ea typeface="Consolas"/>
                <a:cs typeface="Consolas"/>
                <a:sym typeface="Consolas"/>
              </a:rPr>
              <a:t>"TEMP"</a:t>
            </a:r>
            <a:r>
              <a:rPr lang="en-US" sz="1600" b="1">
                <a:solidFill>
                  <a:srgbClr val="000000"/>
                </a:solidFill>
                <a:latin typeface="Consolas"/>
                <a:ea typeface="Consolas"/>
                <a:cs typeface="Consolas"/>
                <a:sym typeface="Consolas"/>
              </a:rPr>
              <a:t>])</a:t>
            </a:r>
            <a:endParaRPr/>
          </a:p>
          <a:p>
            <a:pPr marL="0" marR="0" lvl="0" indent="0" algn="l" rtl="0">
              <a:lnSpc>
                <a:spcPct val="131250"/>
              </a:lnSpc>
              <a:spcBef>
                <a:spcPts val="0"/>
              </a:spcBef>
              <a:spcAft>
                <a:spcPts val="0"/>
              </a:spcAft>
              <a:buNone/>
            </a:pPr>
            <a:r>
              <a:rPr lang="en-US" sz="1600" b="1">
                <a:solidFill>
                  <a:srgbClr val="000000"/>
                </a:solidFill>
                <a:latin typeface="Consolas"/>
                <a:ea typeface="Consolas"/>
                <a:cs typeface="Consolas"/>
                <a:sym typeface="Consolas"/>
              </a:rPr>
              <a:t>print(</a:t>
            </a:r>
            <a:r>
              <a:rPr lang="en-US" sz="1600" b="1">
                <a:solidFill>
                  <a:srgbClr val="6F008A"/>
                </a:solidFill>
                <a:latin typeface="Consolas"/>
                <a:ea typeface="Consolas"/>
                <a:cs typeface="Consolas"/>
                <a:sym typeface="Consolas"/>
              </a:rPr>
              <a:t>os</a:t>
            </a:r>
            <a:r>
              <a:rPr lang="en-US" sz="1600" b="1">
                <a:solidFill>
                  <a:srgbClr val="000000"/>
                </a:solidFill>
                <a:latin typeface="Consolas"/>
                <a:ea typeface="Consolas"/>
                <a:cs typeface="Consolas"/>
                <a:sym typeface="Consolas"/>
              </a:rPr>
              <a:t>.environ[</a:t>
            </a:r>
            <a:r>
              <a:rPr lang="en-US" sz="1600" b="1">
                <a:solidFill>
                  <a:srgbClr val="F22760"/>
                </a:solidFill>
                <a:latin typeface="Consolas"/>
                <a:ea typeface="Consolas"/>
                <a:cs typeface="Consolas"/>
                <a:sym typeface="Consolas"/>
              </a:rPr>
              <a:t>"PATH"</a:t>
            </a:r>
            <a:r>
              <a:rPr lang="en-US" sz="1600" b="1">
                <a:solidFill>
                  <a:srgbClr val="000000"/>
                </a:solidFill>
                <a:latin typeface="Consolas"/>
                <a:ea typeface="Consolas"/>
                <a:cs typeface="Consolas"/>
                <a:sym typeface="Consolas"/>
              </a:rPr>
              <a:t>])</a:t>
            </a:r>
            <a:endParaRPr/>
          </a:p>
          <a:p>
            <a:pPr marL="0" marR="0" lvl="0" indent="0" algn="l" rtl="0">
              <a:lnSpc>
                <a:spcPct val="131250"/>
              </a:lnSpc>
              <a:spcBef>
                <a:spcPts val="0"/>
              </a:spcBef>
              <a:spcAft>
                <a:spcPts val="0"/>
              </a:spcAft>
              <a:buNone/>
            </a:pPr>
            <a:endParaRPr sz="1600" b="1">
              <a:solidFill>
                <a:srgbClr val="000000"/>
              </a:solidFill>
              <a:latin typeface="Consolas"/>
              <a:ea typeface="Consolas"/>
              <a:cs typeface="Consolas"/>
              <a:sym typeface="Consolas"/>
            </a:endParaRPr>
          </a:p>
          <a:p>
            <a:pPr marL="0" marR="0" lvl="0" indent="0" algn="l" rtl="0">
              <a:lnSpc>
                <a:spcPct val="131250"/>
              </a:lnSpc>
              <a:spcBef>
                <a:spcPts val="0"/>
              </a:spcBef>
              <a:spcAft>
                <a:spcPts val="0"/>
              </a:spcAft>
              <a:buNone/>
            </a:pPr>
            <a:r>
              <a:rPr lang="en-US" sz="1600" b="1">
                <a:solidFill>
                  <a:srgbClr val="6F008A"/>
                </a:solidFill>
                <a:latin typeface="Consolas"/>
                <a:ea typeface="Consolas"/>
                <a:cs typeface="Consolas"/>
                <a:sym typeface="Consolas"/>
              </a:rPr>
              <a:t>os</a:t>
            </a:r>
            <a:r>
              <a:rPr lang="en-US" sz="1600" b="1">
                <a:solidFill>
                  <a:srgbClr val="000000"/>
                </a:solidFill>
                <a:latin typeface="Consolas"/>
                <a:ea typeface="Consolas"/>
                <a:cs typeface="Consolas"/>
                <a:sym typeface="Consolas"/>
              </a:rPr>
              <a:t>.environ[</a:t>
            </a:r>
            <a:r>
              <a:rPr lang="en-US" sz="1600" b="1">
                <a:solidFill>
                  <a:srgbClr val="F22760"/>
                </a:solidFill>
                <a:latin typeface="Consolas"/>
                <a:ea typeface="Consolas"/>
                <a:cs typeface="Consolas"/>
                <a:sym typeface="Consolas"/>
              </a:rPr>
              <a:t>"TEMP2"</a:t>
            </a:r>
            <a:r>
              <a:rPr lang="en-US" sz="1600" b="1">
                <a:solidFill>
                  <a:srgbClr val="000000"/>
                </a:solidFill>
                <a:latin typeface="Consolas"/>
                <a:ea typeface="Consolas"/>
                <a:cs typeface="Consolas"/>
                <a:sym typeface="Consolas"/>
              </a:rPr>
              <a:t>] = </a:t>
            </a:r>
            <a:r>
              <a:rPr lang="en-US" sz="1600" b="1">
                <a:solidFill>
                  <a:srgbClr val="F22760"/>
                </a:solidFill>
                <a:latin typeface="Consolas"/>
                <a:ea typeface="Consolas"/>
                <a:cs typeface="Consolas"/>
                <a:sym typeface="Consolas"/>
              </a:rPr>
              <a:t>"D:/"</a:t>
            </a:r>
            <a:endParaRPr sz="1600" b="1">
              <a:solidFill>
                <a:srgbClr val="F22760"/>
              </a:solidFill>
              <a:latin typeface="Calibri"/>
              <a:ea typeface="Calibri"/>
              <a:cs typeface="Calibri"/>
              <a:sym typeface="Calibri"/>
            </a:endParaRPr>
          </a:p>
          <a:p>
            <a:pPr marL="0" marR="0" lvl="0" indent="0" algn="l" rtl="0">
              <a:lnSpc>
                <a:spcPct val="131250"/>
              </a:lnSpc>
              <a:spcBef>
                <a:spcPts val="0"/>
              </a:spcBef>
              <a:spcAft>
                <a:spcPts val="0"/>
              </a:spcAft>
              <a:buNone/>
            </a:pPr>
            <a:endParaRPr sz="1600" b="1">
              <a:solidFill>
                <a:schemeClr val="dk1"/>
              </a:solidFill>
              <a:latin typeface="Consolas"/>
              <a:ea typeface="Consolas"/>
              <a:cs typeface="Consolas"/>
              <a:sym typeface="Consolas"/>
            </a:endParaRPr>
          </a:p>
        </p:txBody>
      </p:sp>
      <p:sp>
        <p:nvSpPr>
          <p:cNvPr id="164" name="Google Shape;164;p6"/>
          <p:cNvSpPr txBox="1"/>
          <p:nvPr/>
        </p:nvSpPr>
        <p:spPr>
          <a:xfrm>
            <a:off x="5607693" y="3208195"/>
            <a:ext cx="4791528" cy="2579507"/>
          </a:xfrm>
          <a:prstGeom prst="rect">
            <a:avLst/>
          </a:prstGeom>
          <a:solidFill>
            <a:srgbClr val="F2F4F7"/>
          </a:solidFill>
          <a:ln>
            <a:noFill/>
          </a:ln>
        </p:spPr>
        <p:txBody>
          <a:bodyPr spcFirstLastPara="1" wrap="square" lIns="180000" tIns="180000" rIns="180000" bIns="180000" anchor="ctr" anchorCtr="0">
            <a:spAutoFit/>
          </a:bodyPr>
          <a:lstStyle/>
          <a:p>
            <a:pPr marL="0" marR="0" lvl="0" indent="0" algn="l" rtl="0">
              <a:spcBef>
                <a:spcPts val="0"/>
              </a:spcBef>
              <a:spcAft>
                <a:spcPts val="0"/>
              </a:spcAft>
              <a:buNone/>
            </a:pPr>
            <a:r>
              <a:rPr lang="en-US" sz="1600" b="1">
                <a:solidFill>
                  <a:srgbClr val="0000FF"/>
                </a:solidFill>
                <a:latin typeface="Consolas"/>
                <a:ea typeface="Consolas"/>
                <a:cs typeface="Consolas"/>
                <a:sym typeface="Consolas"/>
              </a:rPr>
              <a:t>import</a:t>
            </a:r>
            <a:r>
              <a:rPr lang="en-US" sz="1600" b="1">
                <a:solidFill>
                  <a:srgbClr val="000000"/>
                </a:solidFill>
                <a:latin typeface="Consolas"/>
                <a:ea typeface="Consolas"/>
                <a:cs typeface="Consolas"/>
                <a:sym typeface="Consolas"/>
              </a:rPr>
              <a:t> </a:t>
            </a:r>
            <a:r>
              <a:rPr lang="en-US" sz="1600" b="1">
                <a:solidFill>
                  <a:srgbClr val="6F008A"/>
                </a:solidFill>
                <a:latin typeface="Consolas"/>
                <a:ea typeface="Consolas"/>
                <a:cs typeface="Consolas"/>
                <a:sym typeface="Consolas"/>
              </a:rPr>
              <a:t>os</a:t>
            </a:r>
            <a:endParaRPr sz="1600" b="0" i="0">
              <a:solidFill>
                <a:srgbClr val="333333"/>
              </a:solidFill>
              <a:latin typeface="Arial"/>
              <a:ea typeface="Arial"/>
              <a:cs typeface="Arial"/>
              <a:sym typeface="Arial"/>
            </a:endParaRPr>
          </a:p>
          <a:p>
            <a:pPr marL="0" marR="0" lvl="0" indent="0" algn="l" rtl="0">
              <a:spcBef>
                <a:spcPts val="0"/>
              </a:spcBef>
              <a:spcAft>
                <a:spcPts val="0"/>
              </a:spcAft>
              <a:buNone/>
            </a:pPr>
            <a:endParaRPr sz="1600">
              <a:solidFill>
                <a:srgbClr val="333333"/>
              </a:solidFill>
              <a:latin typeface="Arial"/>
              <a:ea typeface="Arial"/>
              <a:cs typeface="Arial"/>
              <a:sym typeface="Arial"/>
            </a:endParaRPr>
          </a:p>
          <a:p>
            <a:pPr marL="0" marR="0" lvl="0" indent="0" algn="l" rtl="0">
              <a:spcBef>
                <a:spcPts val="0"/>
              </a:spcBef>
              <a:spcAft>
                <a:spcPts val="0"/>
              </a:spcAft>
              <a:buNone/>
            </a:pPr>
            <a:r>
              <a:rPr lang="en-US" sz="1600" b="0" i="0">
                <a:solidFill>
                  <a:srgbClr val="333333"/>
                </a:solidFill>
                <a:latin typeface="Arial"/>
                <a:ea typeface="Arial"/>
                <a:cs typeface="Arial"/>
                <a:sym typeface="Arial"/>
              </a:rPr>
              <a:t># </a:t>
            </a:r>
            <a:r>
              <a:rPr lang="en-US" sz="1600" b="1">
                <a:solidFill>
                  <a:srgbClr val="000000"/>
                </a:solidFill>
                <a:latin typeface="Consolas"/>
                <a:ea typeface="Consolas"/>
                <a:cs typeface="Consolas"/>
                <a:sym typeface="Consolas"/>
              </a:rPr>
              <a:t>Set environment variables </a:t>
            </a:r>
            <a:r>
              <a:rPr lang="en-US" sz="1600" b="0" i="0">
                <a:solidFill>
                  <a:srgbClr val="0086B3"/>
                </a:solidFill>
                <a:latin typeface="Arial"/>
                <a:ea typeface="Arial"/>
                <a:cs typeface="Arial"/>
                <a:sym typeface="Arial"/>
              </a:rPr>
              <a:t>os</a:t>
            </a:r>
            <a:r>
              <a:rPr lang="en-US" sz="1600" b="0" i="0">
                <a:solidFill>
                  <a:srgbClr val="333333"/>
                </a:solidFill>
                <a:latin typeface="Arial"/>
                <a:ea typeface="Arial"/>
                <a:cs typeface="Arial"/>
                <a:sym typeface="Arial"/>
              </a:rPr>
              <a:t>.</a:t>
            </a:r>
            <a:r>
              <a:rPr lang="en-US" sz="1600" b="1">
                <a:solidFill>
                  <a:srgbClr val="000000"/>
                </a:solidFill>
                <a:latin typeface="Consolas"/>
                <a:ea typeface="Consolas"/>
                <a:cs typeface="Consolas"/>
                <a:sym typeface="Consolas"/>
              </a:rPr>
              <a:t>environ</a:t>
            </a:r>
            <a:r>
              <a:rPr lang="en-US" sz="1600" b="0" i="0">
                <a:solidFill>
                  <a:srgbClr val="333333"/>
                </a:solidFill>
                <a:latin typeface="Arial"/>
                <a:ea typeface="Arial"/>
                <a:cs typeface="Arial"/>
                <a:sym typeface="Arial"/>
              </a:rPr>
              <a:t>[</a:t>
            </a:r>
            <a:r>
              <a:rPr lang="en-US" sz="1600" b="0" i="0">
                <a:solidFill>
                  <a:srgbClr val="DD1144"/>
                </a:solidFill>
                <a:latin typeface="Arial"/>
                <a:ea typeface="Arial"/>
                <a:cs typeface="Arial"/>
                <a:sym typeface="Arial"/>
              </a:rPr>
              <a:t>'API_USER'</a:t>
            </a:r>
            <a:r>
              <a:rPr lang="en-US" sz="1600" b="0" i="0">
                <a:solidFill>
                  <a:srgbClr val="333333"/>
                </a:solidFill>
                <a:latin typeface="Arial"/>
                <a:ea typeface="Arial"/>
                <a:cs typeface="Arial"/>
                <a:sym typeface="Arial"/>
              </a:rPr>
              <a:t>] = </a:t>
            </a:r>
            <a:r>
              <a:rPr lang="en-US" sz="1600" b="0" i="0">
                <a:solidFill>
                  <a:srgbClr val="DD1144"/>
                </a:solidFill>
                <a:latin typeface="Arial"/>
                <a:ea typeface="Arial"/>
                <a:cs typeface="Arial"/>
                <a:sym typeface="Arial"/>
              </a:rPr>
              <a:t>'SuperUser'</a:t>
            </a:r>
            <a:r>
              <a:rPr lang="en-US" sz="1600" b="0" i="0">
                <a:solidFill>
                  <a:srgbClr val="333333"/>
                </a:solidFill>
                <a:latin typeface="Arial"/>
                <a:ea typeface="Arial"/>
                <a:cs typeface="Arial"/>
                <a:sym typeface="Arial"/>
              </a:rPr>
              <a:t> </a:t>
            </a:r>
            <a:r>
              <a:rPr lang="en-US" sz="1600" b="0" i="0">
                <a:solidFill>
                  <a:srgbClr val="0086B3"/>
                </a:solidFill>
                <a:latin typeface="Arial"/>
                <a:ea typeface="Arial"/>
                <a:cs typeface="Arial"/>
                <a:sym typeface="Arial"/>
              </a:rPr>
              <a:t>os</a:t>
            </a:r>
            <a:r>
              <a:rPr lang="en-US" sz="1600" b="0" i="0">
                <a:solidFill>
                  <a:srgbClr val="333333"/>
                </a:solidFill>
                <a:latin typeface="Arial"/>
                <a:ea typeface="Arial"/>
                <a:cs typeface="Arial"/>
                <a:sym typeface="Arial"/>
              </a:rPr>
              <a:t>.</a:t>
            </a:r>
            <a:r>
              <a:rPr lang="en-US" sz="1600" b="1">
                <a:solidFill>
                  <a:srgbClr val="000000"/>
                </a:solidFill>
                <a:latin typeface="Consolas"/>
                <a:ea typeface="Consolas"/>
                <a:cs typeface="Consolas"/>
                <a:sym typeface="Consolas"/>
              </a:rPr>
              <a:t>environ</a:t>
            </a:r>
            <a:r>
              <a:rPr lang="en-US" sz="1600" b="0" i="0">
                <a:solidFill>
                  <a:srgbClr val="333333"/>
                </a:solidFill>
                <a:latin typeface="Arial"/>
                <a:ea typeface="Arial"/>
                <a:cs typeface="Arial"/>
                <a:sym typeface="Arial"/>
              </a:rPr>
              <a:t>[</a:t>
            </a:r>
            <a:r>
              <a:rPr lang="en-US" sz="1600" b="0" i="0">
                <a:solidFill>
                  <a:srgbClr val="DD1144"/>
                </a:solidFill>
                <a:latin typeface="Arial"/>
                <a:ea typeface="Arial"/>
                <a:cs typeface="Arial"/>
                <a:sym typeface="Arial"/>
              </a:rPr>
              <a:t>'API_PASSWORD'</a:t>
            </a:r>
            <a:r>
              <a:rPr lang="en-US" sz="1600" b="0" i="0">
                <a:solidFill>
                  <a:srgbClr val="333333"/>
                </a:solidFill>
                <a:latin typeface="Arial"/>
                <a:ea typeface="Arial"/>
                <a:cs typeface="Arial"/>
                <a:sym typeface="Arial"/>
              </a:rPr>
              <a:t>] = </a:t>
            </a:r>
            <a:r>
              <a:rPr lang="en-US" sz="1600" b="0" i="0">
                <a:solidFill>
                  <a:srgbClr val="DD1144"/>
                </a:solidFill>
                <a:latin typeface="Arial"/>
                <a:ea typeface="Arial"/>
                <a:cs typeface="Arial"/>
                <a:sym typeface="Arial"/>
              </a:rPr>
              <a:t>‘asasas’</a:t>
            </a:r>
            <a:r>
              <a:rPr lang="en-US" sz="1600" b="0" i="0">
                <a:solidFill>
                  <a:srgbClr val="333333"/>
                </a:solidFill>
                <a:latin typeface="Arial"/>
                <a:ea typeface="Arial"/>
                <a:cs typeface="Arial"/>
                <a:sym typeface="Arial"/>
              </a:rPr>
              <a:t> </a:t>
            </a:r>
            <a:endParaRPr/>
          </a:p>
          <a:p>
            <a:pPr marL="0" marR="0" lvl="0" indent="0" algn="l" rtl="0">
              <a:spcBef>
                <a:spcPts val="0"/>
              </a:spcBef>
              <a:spcAft>
                <a:spcPts val="0"/>
              </a:spcAft>
              <a:buNone/>
            </a:pPr>
            <a:endParaRPr sz="1600">
              <a:solidFill>
                <a:srgbClr val="333333"/>
              </a:solidFill>
              <a:latin typeface="Arial"/>
              <a:ea typeface="Arial"/>
              <a:cs typeface="Arial"/>
              <a:sym typeface="Arial"/>
            </a:endParaRPr>
          </a:p>
          <a:p>
            <a:pPr marL="0" marR="0" lvl="0" indent="0" algn="l" rtl="0">
              <a:spcBef>
                <a:spcPts val="0"/>
              </a:spcBef>
              <a:spcAft>
                <a:spcPts val="0"/>
              </a:spcAft>
              <a:buNone/>
            </a:pPr>
            <a:r>
              <a:rPr lang="en-US" sz="1600" b="0" i="0">
                <a:solidFill>
                  <a:srgbClr val="333333"/>
                </a:solidFill>
                <a:latin typeface="Arial"/>
                <a:ea typeface="Arial"/>
                <a:cs typeface="Arial"/>
                <a:sym typeface="Arial"/>
              </a:rPr>
              <a:t># </a:t>
            </a:r>
            <a:r>
              <a:rPr lang="en-US" sz="1600" b="1">
                <a:solidFill>
                  <a:srgbClr val="000000"/>
                </a:solidFill>
                <a:latin typeface="Consolas"/>
                <a:ea typeface="Consolas"/>
                <a:cs typeface="Consolas"/>
                <a:sym typeface="Consolas"/>
              </a:rPr>
              <a:t>Get environment variables </a:t>
            </a:r>
            <a:endParaRPr/>
          </a:p>
          <a:p>
            <a:pPr marL="0" marR="0" lvl="0" indent="0" algn="l" rtl="0">
              <a:spcBef>
                <a:spcPts val="0"/>
              </a:spcBef>
              <a:spcAft>
                <a:spcPts val="0"/>
              </a:spcAft>
              <a:buNone/>
            </a:pPr>
            <a:r>
              <a:rPr lang="en-US" sz="1600" b="1">
                <a:solidFill>
                  <a:srgbClr val="000000"/>
                </a:solidFill>
                <a:latin typeface="Consolas"/>
                <a:ea typeface="Consolas"/>
                <a:cs typeface="Consolas"/>
                <a:sym typeface="Consolas"/>
              </a:rPr>
              <a:t>USER</a:t>
            </a:r>
            <a:r>
              <a:rPr lang="en-US" sz="1600" b="0" i="0">
                <a:solidFill>
                  <a:srgbClr val="333333"/>
                </a:solidFill>
                <a:latin typeface="Arial"/>
                <a:ea typeface="Arial"/>
                <a:cs typeface="Arial"/>
                <a:sym typeface="Arial"/>
              </a:rPr>
              <a:t> = </a:t>
            </a:r>
            <a:r>
              <a:rPr lang="en-US" sz="1600" b="0" i="0">
                <a:solidFill>
                  <a:srgbClr val="0086B3"/>
                </a:solidFill>
                <a:latin typeface="Arial"/>
                <a:ea typeface="Arial"/>
                <a:cs typeface="Arial"/>
                <a:sym typeface="Arial"/>
              </a:rPr>
              <a:t>os</a:t>
            </a:r>
            <a:r>
              <a:rPr lang="en-US" sz="1600" b="0" i="0">
                <a:solidFill>
                  <a:srgbClr val="333333"/>
                </a:solidFill>
                <a:latin typeface="Arial"/>
                <a:ea typeface="Arial"/>
                <a:cs typeface="Arial"/>
                <a:sym typeface="Arial"/>
              </a:rPr>
              <a:t>.</a:t>
            </a:r>
            <a:r>
              <a:rPr lang="en-US" sz="1600" b="1">
                <a:solidFill>
                  <a:srgbClr val="000000"/>
                </a:solidFill>
                <a:latin typeface="Consolas"/>
                <a:ea typeface="Consolas"/>
                <a:cs typeface="Consolas"/>
                <a:sym typeface="Consolas"/>
              </a:rPr>
              <a:t>environ.get</a:t>
            </a:r>
            <a:r>
              <a:rPr lang="en-US" sz="1600" b="0" i="0">
                <a:solidFill>
                  <a:srgbClr val="333333"/>
                </a:solidFill>
                <a:latin typeface="Arial"/>
                <a:ea typeface="Arial"/>
                <a:cs typeface="Arial"/>
                <a:sym typeface="Arial"/>
              </a:rPr>
              <a:t>(</a:t>
            </a:r>
            <a:r>
              <a:rPr lang="en-US" sz="1600" b="0" i="0">
                <a:solidFill>
                  <a:srgbClr val="DD1144"/>
                </a:solidFill>
                <a:latin typeface="Arial"/>
                <a:ea typeface="Arial"/>
                <a:cs typeface="Arial"/>
                <a:sym typeface="Arial"/>
              </a:rPr>
              <a:t>'API_USER’</a:t>
            </a:r>
            <a:r>
              <a:rPr lang="en-US" sz="1600" b="0" i="0">
                <a:solidFill>
                  <a:srgbClr val="333333"/>
                </a:solidFill>
                <a:latin typeface="Arial"/>
                <a:ea typeface="Arial"/>
                <a:cs typeface="Arial"/>
                <a:sym typeface="Arial"/>
              </a:rPr>
              <a:t>) </a:t>
            </a:r>
            <a:endParaRPr/>
          </a:p>
          <a:p>
            <a:pPr marL="0" marR="0" lvl="0" indent="0" algn="l" rtl="0">
              <a:spcBef>
                <a:spcPts val="0"/>
              </a:spcBef>
              <a:spcAft>
                <a:spcPts val="0"/>
              </a:spcAft>
              <a:buNone/>
            </a:pPr>
            <a:r>
              <a:rPr lang="en-US" sz="1600" b="1">
                <a:solidFill>
                  <a:srgbClr val="000000"/>
                </a:solidFill>
                <a:latin typeface="Consolas"/>
                <a:ea typeface="Consolas"/>
                <a:cs typeface="Consolas"/>
                <a:sym typeface="Consolas"/>
              </a:rPr>
              <a:t>PASSWORD</a:t>
            </a:r>
            <a:r>
              <a:rPr lang="en-US" sz="1600" b="0" i="0">
                <a:solidFill>
                  <a:srgbClr val="333333"/>
                </a:solidFill>
                <a:latin typeface="Arial"/>
                <a:ea typeface="Arial"/>
                <a:cs typeface="Arial"/>
                <a:sym typeface="Arial"/>
              </a:rPr>
              <a:t> = </a:t>
            </a:r>
            <a:r>
              <a:rPr lang="en-US" sz="1600" b="0" i="0">
                <a:solidFill>
                  <a:srgbClr val="0086B3"/>
                </a:solidFill>
                <a:latin typeface="Arial"/>
                <a:ea typeface="Arial"/>
                <a:cs typeface="Arial"/>
                <a:sym typeface="Arial"/>
              </a:rPr>
              <a:t>os</a:t>
            </a:r>
            <a:r>
              <a:rPr lang="en-US" sz="1600" b="0" i="0">
                <a:solidFill>
                  <a:srgbClr val="333333"/>
                </a:solidFill>
                <a:latin typeface="Arial"/>
                <a:ea typeface="Arial"/>
                <a:cs typeface="Arial"/>
                <a:sym typeface="Arial"/>
              </a:rPr>
              <a:t>.</a:t>
            </a:r>
            <a:r>
              <a:rPr lang="en-US" sz="1600" b="1">
                <a:solidFill>
                  <a:srgbClr val="000000"/>
                </a:solidFill>
                <a:latin typeface="Consolas"/>
                <a:ea typeface="Consolas"/>
                <a:cs typeface="Consolas"/>
                <a:sym typeface="Consolas"/>
              </a:rPr>
              <a:t>environ.get</a:t>
            </a:r>
            <a:r>
              <a:rPr lang="en-US" sz="1600" b="0" i="0">
                <a:solidFill>
                  <a:srgbClr val="333333"/>
                </a:solidFill>
                <a:latin typeface="Arial"/>
                <a:ea typeface="Arial"/>
                <a:cs typeface="Arial"/>
                <a:sym typeface="Arial"/>
              </a:rPr>
              <a:t>(</a:t>
            </a:r>
            <a:r>
              <a:rPr lang="en-US" sz="1600" b="0" i="0">
                <a:solidFill>
                  <a:srgbClr val="DD1144"/>
                </a:solidFill>
                <a:latin typeface="Arial"/>
                <a:ea typeface="Arial"/>
                <a:cs typeface="Arial"/>
                <a:sym typeface="Arial"/>
              </a:rPr>
              <a:t>'API_PASSWORD'</a:t>
            </a:r>
            <a:r>
              <a:rPr lang="en-US" sz="1600" b="0" i="0">
                <a:solidFill>
                  <a:srgbClr val="333333"/>
                </a:solidFill>
                <a:latin typeface="Arial"/>
                <a:ea typeface="Arial"/>
                <a:cs typeface="Arial"/>
                <a:sym typeface="Arial"/>
              </a:rPr>
              <a:t>)</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7"/>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170" name="Google Shape;170;p7"/>
          <p:cNvSpPr txBox="1">
            <a:spLocks noGrp="1"/>
          </p:cNvSpPr>
          <p:nvPr>
            <p:ph type="title"/>
          </p:nvPr>
        </p:nvSpPr>
        <p:spPr>
          <a:xfrm>
            <a:off x="605086" y="527168"/>
            <a:ext cx="8443622" cy="535531"/>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3200"/>
              <a:buFont typeface="Poppins"/>
              <a:buNone/>
            </a:pPr>
            <a:r>
              <a:rPr lang="en-US" sz="3200"/>
              <a:t>General Coding Standards</a:t>
            </a:r>
            <a:endParaRPr sz="3200"/>
          </a:p>
        </p:txBody>
      </p:sp>
      <p:sp>
        <p:nvSpPr>
          <p:cNvPr id="171" name="Google Shape;171;p7"/>
          <p:cNvSpPr txBox="1"/>
          <p:nvPr/>
        </p:nvSpPr>
        <p:spPr>
          <a:xfrm>
            <a:off x="605085" y="1289822"/>
            <a:ext cx="9122615" cy="3462486"/>
          </a:xfrm>
          <a:prstGeom prst="rect">
            <a:avLst/>
          </a:prstGeom>
          <a:noFill/>
          <a:ln>
            <a:noFill/>
          </a:ln>
        </p:spPr>
        <p:txBody>
          <a:bodyPr spcFirstLastPara="1" wrap="square" lIns="0" tIns="0" rIns="0" bIns="0" anchor="t" anchorCtr="0">
            <a:spAutoFit/>
          </a:bodyPr>
          <a:lstStyle/>
          <a:p>
            <a:pPr marL="0" marR="0" lvl="0" indent="0" algn="l" rtl="0">
              <a:lnSpc>
                <a:spcPct val="118750"/>
              </a:lnSpc>
              <a:spcBef>
                <a:spcPts val="0"/>
              </a:spcBef>
              <a:spcAft>
                <a:spcPts val="0"/>
              </a:spcAft>
              <a:buClr>
                <a:srgbClr val="3CC920"/>
              </a:buClr>
              <a:buSzPts val="1600"/>
              <a:buFont typeface="Arial"/>
              <a:buNone/>
            </a:pPr>
            <a:r>
              <a:rPr lang="en-US" sz="1600" b="0" i="0" dirty="0">
                <a:solidFill>
                  <a:schemeClr val="dk1"/>
                </a:solidFill>
                <a:latin typeface="Arial"/>
                <a:ea typeface="Arial"/>
                <a:cs typeface="Arial"/>
                <a:sym typeface="Arial"/>
              </a:rPr>
              <a:t>There are conventions for python described in PEP8 standard, available here:</a:t>
            </a:r>
            <a:br>
              <a:rPr lang="en-US" sz="1600" b="0" i="0" dirty="0">
                <a:solidFill>
                  <a:schemeClr val="dk1"/>
                </a:solidFill>
                <a:latin typeface="Arial"/>
                <a:ea typeface="Arial"/>
                <a:cs typeface="Arial"/>
                <a:sym typeface="Arial"/>
              </a:rPr>
            </a:br>
            <a:r>
              <a:rPr lang="en-US" sz="1400" b="0" i="0" u="sng" dirty="0">
                <a:solidFill>
                  <a:srgbClr val="5F6A8E"/>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https://www.python.org/dev/peps/pep-0008/</a:t>
            </a:r>
            <a:endParaRPr sz="1400" b="0" i="0" dirty="0">
              <a:solidFill>
                <a:srgbClr val="5F6A8E"/>
              </a:solidFill>
              <a:latin typeface="Poppins"/>
              <a:ea typeface="Poppins"/>
              <a:cs typeface="Poppins"/>
              <a:sym typeface="Poppins"/>
            </a:endParaRPr>
          </a:p>
          <a:p>
            <a:pPr marL="0" marR="0" lvl="0" indent="0" algn="l" rtl="0">
              <a:lnSpc>
                <a:spcPct val="118750"/>
              </a:lnSpc>
              <a:spcBef>
                <a:spcPts val="1400"/>
              </a:spcBef>
              <a:spcAft>
                <a:spcPts val="0"/>
              </a:spcAft>
              <a:buClr>
                <a:srgbClr val="3CC920"/>
              </a:buClr>
              <a:buSzPts val="1600"/>
              <a:buFont typeface="Arial"/>
              <a:buNone/>
            </a:pPr>
            <a:r>
              <a:rPr lang="en-US" sz="1600" b="0" i="0" dirty="0">
                <a:solidFill>
                  <a:schemeClr val="dk1"/>
                </a:solidFill>
                <a:latin typeface="Arial"/>
                <a:ea typeface="Arial"/>
                <a:cs typeface="Arial"/>
                <a:sym typeface="Arial"/>
              </a:rPr>
              <a:t>Naming conventions are covered here:</a:t>
            </a:r>
            <a:br>
              <a:rPr lang="en-US" sz="1600" b="0" i="0" dirty="0">
                <a:solidFill>
                  <a:schemeClr val="dk1"/>
                </a:solidFill>
                <a:latin typeface="Arial"/>
                <a:ea typeface="Arial"/>
                <a:cs typeface="Arial"/>
                <a:sym typeface="Arial"/>
              </a:rPr>
            </a:br>
            <a:r>
              <a:rPr lang="en-US" sz="1400" b="0" i="0" u="sng" dirty="0">
                <a:solidFill>
                  <a:srgbClr val="5F6A8E"/>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https://pypi.org/project/pep8-naming/</a:t>
            </a:r>
            <a:endParaRPr sz="1400" b="0" i="0" dirty="0">
              <a:solidFill>
                <a:srgbClr val="5F6A8E"/>
              </a:solidFill>
              <a:latin typeface="Poppins"/>
              <a:ea typeface="Poppins"/>
              <a:cs typeface="Poppins"/>
              <a:sym typeface="Poppins"/>
            </a:endParaRPr>
          </a:p>
          <a:p>
            <a:pPr marL="0" marR="0" lvl="0" indent="0" algn="l" rtl="0">
              <a:lnSpc>
                <a:spcPct val="118750"/>
              </a:lnSpc>
              <a:spcBef>
                <a:spcPts val="1400"/>
              </a:spcBef>
              <a:spcAft>
                <a:spcPts val="0"/>
              </a:spcAft>
              <a:buClr>
                <a:srgbClr val="3CC920"/>
              </a:buClr>
              <a:buSzPts val="1600"/>
              <a:buFont typeface="Arial"/>
              <a:buNone/>
            </a:pPr>
            <a:r>
              <a:rPr lang="en-US" sz="1600" b="0" i="0" dirty="0">
                <a:solidFill>
                  <a:schemeClr val="dk1"/>
                </a:solidFill>
                <a:latin typeface="Arial"/>
                <a:ea typeface="Arial"/>
                <a:cs typeface="Arial"/>
                <a:sym typeface="Arial"/>
              </a:rPr>
              <a:t>In general, variables and function names are in </a:t>
            </a:r>
            <a:r>
              <a:rPr lang="en-US" sz="1600" b="0" i="0" dirty="0" err="1">
                <a:solidFill>
                  <a:schemeClr val="dk1"/>
                </a:solidFill>
                <a:latin typeface="Arial"/>
                <a:ea typeface="Arial"/>
                <a:cs typeface="Arial"/>
                <a:sym typeface="Arial"/>
              </a:rPr>
              <a:t>snake_case</a:t>
            </a:r>
            <a:r>
              <a:rPr lang="en-US" sz="1600" b="0" i="0" dirty="0">
                <a:solidFill>
                  <a:schemeClr val="dk1"/>
                </a:solidFill>
                <a:latin typeface="Arial"/>
                <a:ea typeface="Arial"/>
                <a:cs typeface="Arial"/>
                <a:sym typeface="Arial"/>
              </a:rPr>
              <a:t>, class names start with Capital and do not use spaces, no spaces in the end of lines, sections of program (imports, </a:t>
            </a:r>
            <a:r>
              <a:rPr lang="en-US" sz="1600" b="0" i="0" dirty="0" err="1">
                <a:solidFill>
                  <a:schemeClr val="dk1"/>
                </a:solidFill>
                <a:latin typeface="Arial"/>
                <a:ea typeface="Arial"/>
                <a:cs typeface="Arial"/>
                <a:sym typeface="Arial"/>
              </a:rPr>
              <a:t>globals</a:t>
            </a:r>
            <a:r>
              <a:rPr lang="en-US" sz="1600" b="0" i="0" dirty="0">
                <a:solidFill>
                  <a:schemeClr val="dk1"/>
                </a:solidFill>
                <a:latin typeface="Arial"/>
                <a:ea typeface="Arial"/>
                <a:cs typeface="Arial"/>
                <a:sym typeface="Arial"/>
              </a:rPr>
              <a:t>, classes) should have two blank lines between them, </a:t>
            </a:r>
            <a:r>
              <a:rPr lang="en-US" sz="1600" b="0" i="0" dirty="0" err="1">
                <a:solidFill>
                  <a:schemeClr val="dk1"/>
                </a:solidFill>
                <a:latin typeface="Arial"/>
                <a:ea typeface="Arial"/>
                <a:cs typeface="Arial"/>
                <a:sym typeface="Arial"/>
              </a:rPr>
              <a:t>etc</a:t>
            </a:r>
            <a:r>
              <a:rPr lang="en-US" sz="1600" b="0" i="0" dirty="0">
                <a:solidFill>
                  <a:schemeClr val="dk1"/>
                </a:solidFill>
                <a:latin typeface="Arial"/>
                <a:ea typeface="Arial"/>
                <a:cs typeface="Arial"/>
                <a:sym typeface="Arial"/>
              </a:rPr>
              <a:t>…</a:t>
            </a:r>
            <a:endParaRPr dirty="0"/>
          </a:p>
          <a:p>
            <a:pPr marL="0" marR="0" lvl="0" indent="0" algn="l" rtl="0">
              <a:lnSpc>
                <a:spcPct val="118750"/>
              </a:lnSpc>
              <a:spcBef>
                <a:spcPts val="1400"/>
              </a:spcBef>
              <a:spcAft>
                <a:spcPts val="0"/>
              </a:spcAft>
              <a:buClr>
                <a:srgbClr val="3CC920"/>
              </a:buClr>
              <a:buSzPts val="1600"/>
              <a:buFont typeface="Arial"/>
              <a:buNone/>
            </a:pPr>
            <a:r>
              <a:rPr lang="en-US" sz="1600" b="0" i="0" dirty="0">
                <a:solidFill>
                  <a:schemeClr val="dk1"/>
                </a:solidFill>
                <a:latin typeface="Arial"/>
                <a:ea typeface="Arial"/>
                <a:cs typeface="Arial"/>
                <a:sym typeface="Arial"/>
              </a:rPr>
              <a:t>A tool called </a:t>
            </a:r>
            <a:r>
              <a:rPr lang="en-US" sz="1600" b="0" i="0" dirty="0" err="1">
                <a:solidFill>
                  <a:schemeClr val="dk1"/>
                </a:solidFill>
                <a:latin typeface="Arial"/>
                <a:ea typeface="Arial"/>
                <a:cs typeface="Arial"/>
                <a:sym typeface="Arial"/>
              </a:rPr>
              <a:t>pycodestyle</a:t>
            </a:r>
            <a:r>
              <a:rPr lang="en-US" sz="1600" b="0" i="0" dirty="0">
                <a:solidFill>
                  <a:schemeClr val="dk1"/>
                </a:solidFill>
                <a:latin typeface="Arial"/>
                <a:ea typeface="Arial"/>
                <a:cs typeface="Arial"/>
                <a:sym typeface="Arial"/>
              </a:rPr>
              <a:t> is used to check PEP8 conformance (for old python versions the tool was called flake8). It can be installed using pip. The tool can be configured to ignore certain error types using config file(s). The details on usage is left for self training.</a:t>
            </a:r>
            <a:br>
              <a:rPr lang="en-US" sz="1600" b="0" i="0" dirty="0">
                <a:solidFill>
                  <a:schemeClr val="dk1"/>
                </a:solidFill>
                <a:latin typeface="Arial"/>
                <a:ea typeface="Arial"/>
                <a:cs typeface="Arial"/>
                <a:sym typeface="Arial"/>
              </a:rPr>
            </a:br>
            <a:br>
              <a:rPr lang="en-US" sz="1600" b="0" i="0" dirty="0">
                <a:solidFill>
                  <a:schemeClr val="dk1"/>
                </a:solidFill>
                <a:latin typeface="Arial"/>
                <a:ea typeface="Arial"/>
                <a:cs typeface="Arial"/>
                <a:sym typeface="Arial"/>
              </a:rPr>
            </a:br>
            <a:r>
              <a:rPr lang="en-US" sz="1600" b="0" i="0" dirty="0">
                <a:solidFill>
                  <a:schemeClr val="dk1"/>
                </a:solidFill>
                <a:latin typeface="Arial"/>
                <a:ea typeface="Arial"/>
                <a:cs typeface="Arial"/>
                <a:sym typeface="Arial"/>
              </a:rPr>
              <a:t>An example output for </a:t>
            </a:r>
            <a:r>
              <a:rPr lang="en-US" sz="1600" b="0" i="0" dirty="0" err="1">
                <a:solidFill>
                  <a:schemeClr val="dk1"/>
                </a:solidFill>
                <a:latin typeface="Arial"/>
                <a:ea typeface="Arial"/>
                <a:cs typeface="Arial"/>
                <a:sym typeface="Arial"/>
              </a:rPr>
              <a:t>pycodestyle</a:t>
            </a:r>
            <a:r>
              <a:rPr lang="en-US" sz="1600" b="0" i="0" dirty="0">
                <a:solidFill>
                  <a:schemeClr val="dk1"/>
                </a:solidFill>
                <a:latin typeface="Arial"/>
                <a:ea typeface="Arial"/>
                <a:cs typeface="Arial"/>
                <a:sym typeface="Arial"/>
              </a:rPr>
              <a:t> is shown below:</a:t>
            </a:r>
            <a:endParaRPr dirty="0"/>
          </a:p>
        </p:txBody>
      </p:sp>
      <p:sp>
        <p:nvSpPr>
          <p:cNvPr id="172" name="Google Shape;172;p7"/>
          <p:cNvSpPr txBox="1"/>
          <p:nvPr/>
        </p:nvSpPr>
        <p:spPr>
          <a:xfrm>
            <a:off x="605086" y="4940866"/>
            <a:ext cx="9242290" cy="1639506"/>
          </a:xfrm>
          <a:prstGeom prst="rect">
            <a:avLst/>
          </a:prstGeom>
          <a:solidFill>
            <a:srgbClr val="F2F4F7"/>
          </a:solidFill>
          <a:ln>
            <a:noFill/>
          </a:ln>
        </p:spPr>
        <p:txBody>
          <a:bodyPr spcFirstLastPara="1" wrap="square" lIns="180000" tIns="180000" rIns="180000" bIns="180000" anchor="ctr" anchorCtr="0">
            <a:spAutoFit/>
          </a:bodyPr>
          <a:lstStyle/>
          <a:p>
            <a:pPr marL="0" marR="0" lvl="0" indent="0" algn="l" rtl="0">
              <a:lnSpc>
                <a:spcPct val="133333"/>
              </a:lnSpc>
              <a:spcBef>
                <a:spcPts val="0"/>
              </a:spcBef>
              <a:spcAft>
                <a:spcPts val="0"/>
              </a:spcAft>
              <a:buNone/>
            </a:pPr>
            <a:r>
              <a:rPr lang="en-US" sz="1500" b="1" i="1">
                <a:solidFill>
                  <a:srgbClr val="000000"/>
                </a:solidFill>
                <a:latin typeface="Courier New"/>
                <a:ea typeface="Courier New"/>
                <a:cs typeface="Courier New"/>
                <a:sym typeface="Courier New"/>
              </a:rPr>
              <a:t>D:\PyTrain\PythonApplication2\PythonApplication2&gt;pycodestyle .</a:t>
            </a:r>
            <a:endParaRPr/>
          </a:p>
          <a:p>
            <a:pPr marL="0" marR="0" lvl="0" indent="0" algn="l" rtl="0">
              <a:lnSpc>
                <a:spcPct val="133333"/>
              </a:lnSpc>
              <a:spcBef>
                <a:spcPts val="0"/>
              </a:spcBef>
              <a:spcAft>
                <a:spcPts val="0"/>
              </a:spcAft>
              <a:buNone/>
            </a:pPr>
            <a:r>
              <a:rPr lang="en-US" sz="1500" b="1" i="1">
                <a:solidFill>
                  <a:srgbClr val="000000"/>
                </a:solidFill>
                <a:latin typeface="Courier New"/>
                <a:ea typeface="Courier New"/>
                <a:cs typeface="Courier New"/>
                <a:sym typeface="Courier New"/>
              </a:rPr>
              <a:t>.\PythonApplication2.py:8:15: W292 no newline at end of file</a:t>
            </a:r>
            <a:endParaRPr/>
          </a:p>
          <a:p>
            <a:pPr marL="0" marR="0" lvl="0" indent="0" algn="l" rtl="0">
              <a:lnSpc>
                <a:spcPct val="133333"/>
              </a:lnSpc>
              <a:spcBef>
                <a:spcPts val="0"/>
              </a:spcBef>
              <a:spcAft>
                <a:spcPts val="0"/>
              </a:spcAft>
              <a:buNone/>
            </a:pPr>
            <a:r>
              <a:rPr lang="en-US" sz="1500" b="1" i="1">
                <a:solidFill>
                  <a:srgbClr val="000000"/>
                </a:solidFill>
                <a:latin typeface="Courier New"/>
                <a:ea typeface="Courier New"/>
                <a:cs typeface="Courier New"/>
                <a:sym typeface="Courier New"/>
              </a:rPr>
              <a:t>.\MyPackage\__init__.py:1:1: W391 blank line at end of file</a:t>
            </a:r>
            <a:endParaRPr/>
          </a:p>
          <a:p>
            <a:pPr marL="0" marR="0" lvl="0" indent="0" algn="l" rtl="0">
              <a:lnSpc>
                <a:spcPct val="133333"/>
              </a:lnSpc>
              <a:spcBef>
                <a:spcPts val="0"/>
              </a:spcBef>
              <a:spcAft>
                <a:spcPts val="0"/>
              </a:spcAft>
              <a:buNone/>
            </a:pPr>
            <a:r>
              <a:rPr lang="en-US" sz="1500" b="1" i="1">
                <a:solidFill>
                  <a:srgbClr val="000000"/>
                </a:solidFill>
                <a:latin typeface="Courier New"/>
                <a:ea typeface="Courier New"/>
                <a:cs typeface="Courier New"/>
                <a:sym typeface="Courier New"/>
              </a:rPr>
              <a:t>.\MyPackage\class_one.py:3:1: E302 expected 2 blank lines, found 1</a:t>
            </a:r>
            <a:endParaRPr/>
          </a:p>
          <a:p>
            <a:pPr marL="0" marR="0" lvl="0" indent="0" algn="l" rtl="0">
              <a:lnSpc>
                <a:spcPct val="133333"/>
              </a:lnSpc>
              <a:spcBef>
                <a:spcPts val="0"/>
              </a:spcBef>
              <a:spcAft>
                <a:spcPts val="0"/>
              </a:spcAft>
              <a:buNone/>
            </a:pPr>
            <a:r>
              <a:rPr lang="en-US" sz="1500" b="1" i="1">
                <a:solidFill>
                  <a:srgbClr val="000000"/>
                </a:solidFill>
                <a:latin typeface="Courier New"/>
                <a:ea typeface="Courier New"/>
                <a:cs typeface="Courier New"/>
                <a:sym typeface="Courier New"/>
              </a:rPr>
              <a:t>.\MyPackage\class_one.py:7:1: W391 blank line at end of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8</a:t>
            </a:fld>
            <a:endParaRPr/>
          </a:p>
        </p:txBody>
      </p:sp>
      <p:sp>
        <p:nvSpPr>
          <p:cNvPr id="178" name="Google Shape;178;p8"/>
          <p:cNvSpPr txBox="1">
            <a:spLocks noGrp="1"/>
          </p:cNvSpPr>
          <p:nvPr>
            <p:ph type="title"/>
          </p:nvPr>
        </p:nvSpPr>
        <p:spPr>
          <a:xfrm>
            <a:off x="605086" y="552527"/>
            <a:ext cx="8443622" cy="484813"/>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2800"/>
              <a:buFont typeface="Poppins"/>
              <a:buNone/>
            </a:pPr>
            <a:r>
              <a:rPr lang="en-US" sz="2800"/>
              <a:t>Date and Time Formatting</a:t>
            </a:r>
            <a:endParaRPr sz="2800"/>
          </a:p>
        </p:txBody>
      </p:sp>
      <p:sp>
        <p:nvSpPr>
          <p:cNvPr id="179" name="Google Shape;179;p8"/>
          <p:cNvSpPr txBox="1"/>
          <p:nvPr/>
        </p:nvSpPr>
        <p:spPr>
          <a:xfrm>
            <a:off x="713886" y="5491031"/>
            <a:ext cx="3798264" cy="1458232"/>
          </a:xfrm>
          <a:prstGeom prst="rect">
            <a:avLst/>
          </a:prstGeom>
          <a:solidFill>
            <a:srgbClr val="EF7A22"/>
          </a:solidFill>
          <a:ln>
            <a:noFill/>
          </a:ln>
        </p:spPr>
        <p:txBody>
          <a:bodyPr spcFirstLastPara="1" wrap="square" lIns="144000" tIns="144000" rIns="144000" bIns="144000" anchor="t" anchorCtr="0">
            <a:noAutofit/>
          </a:bodyPr>
          <a:lstStyle/>
          <a:p>
            <a:pPr marL="0" marR="0" lvl="0" indent="0" algn="l" rtl="0">
              <a:spcBef>
                <a:spcPts val="0"/>
              </a:spcBef>
              <a:spcAft>
                <a:spcPts val="0"/>
              </a:spcAft>
              <a:buNone/>
            </a:pPr>
            <a:r>
              <a:rPr lang="en-US" sz="1700">
                <a:solidFill>
                  <a:srgbClr val="FFFFFF"/>
                </a:solidFill>
                <a:latin typeface="Calibri"/>
                <a:ea typeface="Calibri"/>
                <a:cs typeface="Calibri"/>
                <a:sym typeface="Calibri"/>
              </a:rPr>
              <a:t>The output is:</a:t>
            </a:r>
            <a:endParaRPr/>
          </a:p>
          <a:p>
            <a:pPr marL="0" marR="0" lvl="0" indent="0" algn="l" rtl="0">
              <a:lnSpc>
                <a:spcPct val="118750"/>
              </a:lnSpc>
              <a:spcBef>
                <a:spcPts val="600"/>
              </a:spcBef>
              <a:spcAft>
                <a:spcPts val="0"/>
              </a:spcAft>
              <a:buNone/>
            </a:pPr>
            <a:r>
              <a:rPr lang="en-US" sz="1600" b="1" i="1">
                <a:solidFill>
                  <a:schemeClr val="lt1"/>
                </a:solidFill>
                <a:latin typeface="Courier New"/>
                <a:ea typeface="Courier New"/>
                <a:cs typeface="Courier New"/>
                <a:sym typeface="Courier New"/>
              </a:rPr>
              <a:t>time: 11:35:36</a:t>
            </a:r>
            <a:endParaRPr/>
          </a:p>
          <a:p>
            <a:pPr marL="0" marR="0" lvl="0" indent="0" algn="l" rtl="0">
              <a:lnSpc>
                <a:spcPct val="118750"/>
              </a:lnSpc>
              <a:spcBef>
                <a:spcPts val="0"/>
              </a:spcBef>
              <a:spcAft>
                <a:spcPts val="0"/>
              </a:spcAft>
              <a:buNone/>
            </a:pPr>
            <a:r>
              <a:rPr lang="en-US" sz="1600" b="1" i="1">
                <a:solidFill>
                  <a:schemeClr val="lt1"/>
                </a:solidFill>
                <a:latin typeface="Courier New"/>
                <a:ea typeface="Courier New"/>
                <a:cs typeface="Courier New"/>
                <a:sym typeface="Courier New"/>
              </a:rPr>
              <a:t>s1: 09/27/2020, 11:35:36</a:t>
            </a:r>
            <a:endParaRPr/>
          </a:p>
          <a:p>
            <a:pPr marL="0" marR="0" lvl="0" indent="0" algn="l" rtl="0">
              <a:lnSpc>
                <a:spcPct val="118750"/>
              </a:lnSpc>
              <a:spcBef>
                <a:spcPts val="0"/>
              </a:spcBef>
              <a:spcAft>
                <a:spcPts val="0"/>
              </a:spcAft>
              <a:buNone/>
            </a:pPr>
            <a:r>
              <a:rPr lang="en-US" sz="1600" b="1" i="1">
                <a:solidFill>
                  <a:schemeClr val="lt1"/>
                </a:solidFill>
                <a:latin typeface="Courier New"/>
                <a:ea typeface="Courier New"/>
                <a:cs typeface="Courier New"/>
                <a:sym typeface="Courier New"/>
              </a:rPr>
              <a:t>s2: 27/09/2020, 35:11:36</a:t>
            </a:r>
            <a:endParaRPr/>
          </a:p>
          <a:p>
            <a:pPr marL="0" marR="0" lvl="0" indent="0" algn="l" rtl="0">
              <a:lnSpc>
                <a:spcPct val="118750"/>
              </a:lnSpc>
              <a:spcBef>
                <a:spcPts val="0"/>
              </a:spcBef>
              <a:spcAft>
                <a:spcPts val="0"/>
              </a:spcAft>
              <a:buNone/>
            </a:pPr>
            <a:endParaRPr sz="1600" b="1" i="1">
              <a:solidFill>
                <a:schemeClr val="lt1"/>
              </a:solidFill>
              <a:latin typeface="Courier New"/>
              <a:ea typeface="Courier New"/>
              <a:cs typeface="Courier New"/>
              <a:sym typeface="Courier New"/>
            </a:endParaRPr>
          </a:p>
        </p:txBody>
      </p:sp>
      <p:sp>
        <p:nvSpPr>
          <p:cNvPr id="180" name="Google Shape;180;p8"/>
          <p:cNvSpPr txBox="1"/>
          <p:nvPr/>
        </p:nvSpPr>
        <p:spPr>
          <a:xfrm>
            <a:off x="713886" y="1339528"/>
            <a:ext cx="5301900" cy="3984000"/>
          </a:xfrm>
          <a:prstGeom prst="rect">
            <a:avLst/>
          </a:prstGeom>
          <a:solidFill>
            <a:srgbClr val="F2F4F7"/>
          </a:solidFill>
          <a:ln>
            <a:noFill/>
          </a:ln>
        </p:spPr>
        <p:txBody>
          <a:bodyPr spcFirstLastPara="1" wrap="square" lIns="144000" tIns="144000" rIns="144000" bIns="144000" anchor="ctr" anchorCtr="0">
            <a:spAutoFit/>
          </a:bodyPr>
          <a:lstStyle/>
          <a:p>
            <a:pPr marL="0" marR="0" lvl="0" indent="0" algn="l" rtl="0">
              <a:spcBef>
                <a:spcPts val="0"/>
              </a:spcBef>
              <a:spcAft>
                <a:spcPts val="0"/>
              </a:spcAft>
              <a:buNone/>
            </a:pPr>
            <a:r>
              <a:rPr lang="en-US" sz="1600" b="1" dirty="0">
                <a:solidFill>
                  <a:srgbClr val="0000FF"/>
                </a:solidFill>
                <a:latin typeface="Consolas"/>
                <a:ea typeface="Consolas"/>
                <a:cs typeface="Consolas"/>
                <a:sym typeface="Consolas"/>
              </a:rPr>
              <a:t>from</a:t>
            </a:r>
            <a:r>
              <a:rPr lang="en-US" sz="1600" b="1" dirty="0">
                <a:solidFill>
                  <a:srgbClr val="000000"/>
                </a:solidFill>
                <a:latin typeface="Consolas"/>
                <a:ea typeface="Consolas"/>
                <a:cs typeface="Consolas"/>
                <a:sym typeface="Consolas"/>
              </a:rPr>
              <a:t> </a:t>
            </a:r>
            <a:r>
              <a:rPr lang="en-US" sz="1600" b="1" dirty="0">
                <a:solidFill>
                  <a:srgbClr val="6F008A"/>
                </a:solidFill>
                <a:latin typeface="Consolas"/>
                <a:ea typeface="Consolas"/>
                <a:cs typeface="Consolas"/>
                <a:sym typeface="Consolas"/>
              </a:rPr>
              <a:t>datetime</a:t>
            </a:r>
            <a:r>
              <a:rPr lang="en-US" sz="1600" b="1" dirty="0">
                <a:solidFill>
                  <a:srgbClr val="000000"/>
                </a:solidFill>
                <a:latin typeface="Consolas"/>
                <a:ea typeface="Consolas"/>
                <a:cs typeface="Consolas"/>
                <a:sym typeface="Consolas"/>
              </a:rPr>
              <a:t> </a:t>
            </a:r>
            <a:r>
              <a:rPr lang="en-US" sz="1600" b="1" dirty="0">
                <a:solidFill>
                  <a:srgbClr val="0000FF"/>
                </a:solidFill>
                <a:latin typeface="Consolas"/>
                <a:ea typeface="Consolas"/>
                <a:cs typeface="Consolas"/>
                <a:sym typeface="Consolas"/>
              </a:rPr>
              <a:t>import</a:t>
            </a:r>
            <a:r>
              <a:rPr lang="en-US" sz="1600" b="1" dirty="0">
                <a:solidFill>
                  <a:srgbClr val="000000"/>
                </a:solidFill>
                <a:latin typeface="Consolas"/>
                <a:ea typeface="Consolas"/>
                <a:cs typeface="Consolas"/>
                <a:sym typeface="Consolas"/>
              </a:rPr>
              <a:t> </a:t>
            </a:r>
            <a:r>
              <a:rPr lang="en-US" sz="1600" b="1" dirty="0">
                <a:solidFill>
                  <a:srgbClr val="42B4E3"/>
                </a:solidFill>
                <a:latin typeface="Consolas"/>
                <a:ea typeface="Consolas"/>
                <a:cs typeface="Consolas"/>
                <a:sym typeface="Consolas"/>
              </a:rPr>
              <a:t>datetime</a:t>
            </a:r>
            <a:endParaRPr dirty="0"/>
          </a:p>
          <a:p>
            <a:pPr marL="0" marR="0" lvl="0" indent="0" algn="l" rtl="0">
              <a:spcBef>
                <a:spcPts val="0"/>
              </a:spcBef>
              <a:spcAft>
                <a:spcPts val="0"/>
              </a:spcAft>
              <a:buNone/>
            </a:pP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8000"/>
                </a:solidFill>
                <a:latin typeface="Consolas"/>
                <a:ea typeface="Consolas"/>
                <a:cs typeface="Consolas"/>
                <a:sym typeface="Consolas"/>
              </a:rPr>
              <a:t># current date and time</a:t>
            </a: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now1 = </a:t>
            </a:r>
            <a:r>
              <a:rPr lang="en-US" sz="1600" b="1" dirty="0" err="1">
                <a:solidFill>
                  <a:srgbClr val="42B4E3"/>
                </a:solidFill>
                <a:latin typeface="Consolas"/>
                <a:ea typeface="Consolas"/>
                <a:cs typeface="Consolas"/>
                <a:sym typeface="Consolas"/>
              </a:rPr>
              <a:t>datetime</a:t>
            </a:r>
            <a:r>
              <a:rPr lang="en-US" sz="1600" b="1" dirty="0" err="1">
                <a:solidFill>
                  <a:srgbClr val="000000"/>
                </a:solidFill>
                <a:latin typeface="Consolas"/>
                <a:ea typeface="Consolas"/>
                <a:cs typeface="Consolas"/>
                <a:sym typeface="Consolas"/>
              </a:rPr>
              <a:t>.now</a:t>
            </a:r>
            <a:r>
              <a:rPr lang="en-US" sz="1600" b="1" dirty="0">
                <a:solidFill>
                  <a:srgbClr val="000000"/>
                </a:solidFill>
                <a:latin typeface="Consolas"/>
                <a:ea typeface="Consolas"/>
                <a:cs typeface="Consolas"/>
                <a:sym typeface="Consolas"/>
              </a:rPr>
              <a:t>()</a:t>
            </a:r>
            <a:endParaRPr dirty="0"/>
          </a:p>
          <a:p>
            <a:pPr marL="0" marR="0" lvl="0" indent="0" algn="l" rtl="0">
              <a:spcBef>
                <a:spcPts val="0"/>
              </a:spcBef>
              <a:spcAft>
                <a:spcPts val="0"/>
              </a:spcAft>
              <a:buNone/>
            </a:pP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t = now1.strftime(</a:t>
            </a:r>
            <a:r>
              <a:rPr lang="en-US" sz="1600" b="1" dirty="0">
                <a:solidFill>
                  <a:srgbClr val="F22760"/>
                </a:solidFill>
                <a:latin typeface="Consolas"/>
                <a:ea typeface="Consolas"/>
                <a:cs typeface="Consolas"/>
                <a:sym typeface="Consolas"/>
              </a:rPr>
              <a:t>"%H:%M:%S"</a:t>
            </a:r>
            <a:r>
              <a:rPr lang="en-US" sz="1600" b="1" dirty="0">
                <a:solidFill>
                  <a:srgbClr val="000000"/>
                </a:solidFill>
                <a:latin typeface="Consolas"/>
                <a:ea typeface="Consolas"/>
                <a:cs typeface="Consolas"/>
                <a:sym typeface="Consolas"/>
              </a:rPr>
              <a:t>)</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print(</a:t>
            </a:r>
            <a:r>
              <a:rPr lang="en-US" sz="1600" b="1" dirty="0">
                <a:solidFill>
                  <a:srgbClr val="F22760"/>
                </a:solidFill>
                <a:latin typeface="Consolas"/>
                <a:ea typeface="Consolas"/>
                <a:cs typeface="Consolas"/>
                <a:sym typeface="Consolas"/>
              </a:rPr>
              <a:t>"time:"</a:t>
            </a:r>
            <a:r>
              <a:rPr lang="en-US" sz="1600" b="1" dirty="0">
                <a:solidFill>
                  <a:srgbClr val="000000"/>
                </a:solidFill>
                <a:latin typeface="Consolas"/>
                <a:ea typeface="Consolas"/>
                <a:cs typeface="Consolas"/>
                <a:sym typeface="Consolas"/>
              </a:rPr>
              <a:t>, t)</a:t>
            </a:r>
            <a:endParaRPr dirty="0"/>
          </a:p>
          <a:p>
            <a:pPr marL="0" marR="0" lvl="0" indent="0" algn="l" rtl="0">
              <a:spcBef>
                <a:spcPts val="0"/>
              </a:spcBef>
              <a:spcAft>
                <a:spcPts val="0"/>
              </a:spcAft>
              <a:buNone/>
            </a:pP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s1 = now1.strftime(</a:t>
            </a:r>
            <a:r>
              <a:rPr lang="en-US" sz="1600" b="1" dirty="0">
                <a:solidFill>
                  <a:srgbClr val="F22760"/>
                </a:solidFill>
                <a:latin typeface="Consolas"/>
                <a:ea typeface="Consolas"/>
                <a:cs typeface="Consolas"/>
                <a:sym typeface="Consolas"/>
              </a:rPr>
              <a:t>"%m/%d/%Y, %H:%M:%S"</a:t>
            </a:r>
            <a:r>
              <a:rPr lang="en-US" sz="1600" b="1" dirty="0">
                <a:solidFill>
                  <a:srgbClr val="000000"/>
                </a:solidFill>
                <a:latin typeface="Consolas"/>
                <a:ea typeface="Consolas"/>
                <a:cs typeface="Consolas"/>
                <a:sym typeface="Consolas"/>
              </a:rPr>
              <a:t>)</a:t>
            </a:r>
            <a:endParaRPr dirty="0"/>
          </a:p>
          <a:p>
            <a:pPr marL="0" marR="0" lvl="0" indent="0" algn="l" rtl="0">
              <a:spcBef>
                <a:spcPts val="0"/>
              </a:spcBef>
              <a:spcAft>
                <a:spcPts val="0"/>
              </a:spcAft>
              <a:buNone/>
            </a:pPr>
            <a:r>
              <a:rPr lang="en-US" sz="1600" b="1" dirty="0">
                <a:solidFill>
                  <a:srgbClr val="008000"/>
                </a:solidFill>
                <a:latin typeface="Consolas"/>
                <a:ea typeface="Consolas"/>
                <a:cs typeface="Consolas"/>
                <a:sym typeface="Consolas"/>
              </a:rPr>
              <a:t># mm/dd/YY H:M:S format</a:t>
            </a: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print(</a:t>
            </a:r>
            <a:r>
              <a:rPr lang="en-US" sz="1600" b="1" dirty="0">
                <a:solidFill>
                  <a:srgbClr val="F22760"/>
                </a:solidFill>
                <a:latin typeface="Consolas"/>
                <a:ea typeface="Consolas"/>
                <a:cs typeface="Consolas"/>
                <a:sym typeface="Consolas"/>
              </a:rPr>
              <a:t>"s1:"</a:t>
            </a:r>
            <a:r>
              <a:rPr lang="en-US" sz="1600" b="1" dirty="0">
                <a:solidFill>
                  <a:srgbClr val="000000"/>
                </a:solidFill>
                <a:latin typeface="Consolas"/>
                <a:ea typeface="Consolas"/>
                <a:cs typeface="Consolas"/>
                <a:sym typeface="Consolas"/>
              </a:rPr>
              <a:t>, s1)</a:t>
            </a:r>
            <a:endParaRPr dirty="0"/>
          </a:p>
          <a:p>
            <a:pPr marL="0" marR="0" lvl="0" indent="0" algn="l" rtl="0">
              <a:spcBef>
                <a:spcPts val="0"/>
              </a:spcBef>
              <a:spcAft>
                <a:spcPts val="0"/>
              </a:spcAft>
              <a:buNone/>
            </a:pP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s2 = now1.strftime(</a:t>
            </a:r>
            <a:r>
              <a:rPr lang="en-US" sz="1600" b="1" dirty="0">
                <a:solidFill>
                  <a:srgbClr val="F22760"/>
                </a:solidFill>
                <a:latin typeface="Consolas"/>
                <a:ea typeface="Consolas"/>
                <a:cs typeface="Consolas"/>
                <a:sym typeface="Consolas"/>
              </a:rPr>
              <a:t>"%d/%m/%Y, %M:%H:%S"</a:t>
            </a:r>
            <a:r>
              <a:rPr lang="en-US" sz="1600" b="1" dirty="0">
                <a:solidFill>
                  <a:srgbClr val="000000"/>
                </a:solidFill>
                <a:latin typeface="Consolas"/>
                <a:ea typeface="Consolas"/>
                <a:cs typeface="Consolas"/>
                <a:sym typeface="Consolas"/>
              </a:rPr>
              <a:t>)</a:t>
            </a:r>
            <a:endParaRPr dirty="0"/>
          </a:p>
          <a:p>
            <a:pPr marL="0" marR="0" lvl="0" indent="0" algn="l" rtl="0">
              <a:spcBef>
                <a:spcPts val="0"/>
              </a:spcBef>
              <a:spcAft>
                <a:spcPts val="0"/>
              </a:spcAft>
              <a:buNone/>
            </a:pPr>
            <a:r>
              <a:rPr lang="en-US" sz="1600" b="1" dirty="0">
                <a:solidFill>
                  <a:srgbClr val="008000"/>
                </a:solidFill>
                <a:latin typeface="Consolas"/>
                <a:ea typeface="Consolas"/>
                <a:cs typeface="Consolas"/>
                <a:sym typeface="Consolas"/>
              </a:rPr>
              <a:t># dd/mm/YY H:M:S format</a:t>
            </a: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print(</a:t>
            </a:r>
            <a:r>
              <a:rPr lang="en-US" sz="1600" b="1" dirty="0">
                <a:solidFill>
                  <a:srgbClr val="F22760"/>
                </a:solidFill>
                <a:latin typeface="Consolas"/>
                <a:ea typeface="Consolas"/>
                <a:cs typeface="Consolas"/>
                <a:sym typeface="Consolas"/>
              </a:rPr>
              <a:t>"s2:"</a:t>
            </a:r>
            <a:r>
              <a:rPr lang="en-US" sz="1600" b="1" dirty="0">
                <a:solidFill>
                  <a:srgbClr val="000000"/>
                </a:solidFill>
                <a:latin typeface="Consolas"/>
                <a:ea typeface="Consolas"/>
                <a:cs typeface="Consolas"/>
                <a:sym typeface="Consolas"/>
              </a:rPr>
              <a:t>, s2)</a:t>
            </a:r>
            <a:endParaRPr sz="1600" b="1"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a:spLocks noGrp="1"/>
          </p:cNvSpPr>
          <p:nvPr>
            <p:ph type="sldNum" idx="12"/>
          </p:nvPr>
        </p:nvSpPr>
        <p:spPr>
          <a:xfrm>
            <a:off x="9847377" y="6945251"/>
            <a:ext cx="492404" cy="402483"/>
          </a:xfrm>
          <a:prstGeom prst="rect">
            <a:avLst/>
          </a:prstGeom>
          <a:noFill/>
          <a:ln>
            <a:noFill/>
          </a:ln>
        </p:spPr>
        <p:txBody>
          <a:bodyPr spcFirstLastPara="1" wrap="square" lIns="0" tIns="46800" rIns="0"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186" name="Google Shape;186;p9"/>
          <p:cNvSpPr txBox="1">
            <a:spLocks noGrp="1"/>
          </p:cNvSpPr>
          <p:nvPr>
            <p:ph type="title"/>
          </p:nvPr>
        </p:nvSpPr>
        <p:spPr>
          <a:xfrm>
            <a:off x="501177" y="496548"/>
            <a:ext cx="8742576" cy="484813"/>
          </a:xfrm>
          <a:prstGeom prst="rect">
            <a:avLst/>
          </a:prstGeom>
          <a:noFill/>
          <a:ln>
            <a:noFill/>
          </a:ln>
        </p:spPr>
        <p:txBody>
          <a:bodyPr spcFirstLastPara="1" wrap="square" lIns="0" tIns="46800" rIns="0" bIns="45700" anchor="ctr" anchorCtr="0">
            <a:spAutoFit/>
          </a:bodyPr>
          <a:lstStyle/>
          <a:p>
            <a:pPr marL="0" lvl="0" indent="0" algn="l" rtl="0">
              <a:lnSpc>
                <a:spcPct val="90000"/>
              </a:lnSpc>
              <a:spcBef>
                <a:spcPts val="0"/>
              </a:spcBef>
              <a:spcAft>
                <a:spcPts val="0"/>
              </a:spcAft>
              <a:buClr>
                <a:srgbClr val="33394D"/>
              </a:buClr>
              <a:buSzPts val="2800"/>
              <a:buFont typeface="Poppins"/>
              <a:buNone/>
            </a:pPr>
            <a:r>
              <a:rPr lang="en-US" sz="2800"/>
              <a:t>datetime</a:t>
            </a:r>
            <a:endParaRPr sz="2800"/>
          </a:p>
        </p:txBody>
      </p:sp>
      <p:sp>
        <p:nvSpPr>
          <p:cNvPr id="187" name="Google Shape;187;p9"/>
          <p:cNvSpPr txBox="1"/>
          <p:nvPr/>
        </p:nvSpPr>
        <p:spPr>
          <a:xfrm>
            <a:off x="605086" y="4986372"/>
            <a:ext cx="3798264" cy="1559901"/>
          </a:xfrm>
          <a:prstGeom prst="rect">
            <a:avLst/>
          </a:prstGeom>
          <a:solidFill>
            <a:srgbClr val="EF7A22"/>
          </a:solidFill>
          <a:ln>
            <a:noFill/>
          </a:ln>
        </p:spPr>
        <p:txBody>
          <a:bodyPr spcFirstLastPara="1" wrap="square" lIns="144000" tIns="144000" rIns="144000" bIns="144000" anchor="t" anchorCtr="0">
            <a:noAutofit/>
          </a:bodyPr>
          <a:lstStyle/>
          <a:p>
            <a:pPr marL="0" marR="0" lvl="0" indent="0" algn="l" rtl="0">
              <a:spcBef>
                <a:spcPts val="0"/>
              </a:spcBef>
              <a:spcAft>
                <a:spcPts val="0"/>
              </a:spcAft>
              <a:buNone/>
            </a:pPr>
            <a:r>
              <a:rPr lang="en-US" sz="1700">
                <a:solidFill>
                  <a:srgbClr val="FFFFFF"/>
                </a:solidFill>
                <a:latin typeface="Calibri"/>
                <a:ea typeface="Calibri"/>
                <a:cs typeface="Calibri"/>
                <a:sym typeface="Calibri"/>
              </a:rPr>
              <a:t>The output is:</a:t>
            </a:r>
            <a:endParaRPr/>
          </a:p>
          <a:p>
            <a:pPr marL="0" marR="0" lvl="0" indent="0" algn="l" rtl="0">
              <a:lnSpc>
                <a:spcPct val="118750"/>
              </a:lnSpc>
              <a:spcBef>
                <a:spcPts val="600"/>
              </a:spcBef>
              <a:spcAft>
                <a:spcPts val="0"/>
              </a:spcAft>
              <a:buNone/>
            </a:pPr>
            <a:r>
              <a:rPr lang="en-US" sz="1600" b="1" i="1">
                <a:solidFill>
                  <a:schemeClr val="lt1"/>
                </a:solidFill>
                <a:latin typeface="Courier New"/>
                <a:ea typeface="Courier New"/>
                <a:cs typeface="Courier New"/>
                <a:sym typeface="Courier New"/>
              </a:rPr>
              <a:t>year = 2017</a:t>
            </a:r>
            <a:endParaRPr/>
          </a:p>
          <a:p>
            <a:pPr marL="0" marR="0" lvl="0" indent="0" algn="l" rtl="0">
              <a:lnSpc>
                <a:spcPct val="118750"/>
              </a:lnSpc>
              <a:spcBef>
                <a:spcPts val="0"/>
              </a:spcBef>
              <a:spcAft>
                <a:spcPts val="0"/>
              </a:spcAft>
              <a:buNone/>
            </a:pPr>
            <a:r>
              <a:rPr lang="en-US" sz="1600" b="1" i="1">
                <a:solidFill>
                  <a:schemeClr val="lt1"/>
                </a:solidFill>
                <a:latin typeface="Courier New"/>
                <a:ea typeface="Courier New"/>
                <a:cs typeface="Courier New"/>
                <a:sym typeface="Courier New"/>
              </a:rPr>
              <a:t>month = 11</a:t>
            </a:r>
            <a:endParaRPr/>
          </a:p>
          <a:p>
            <a:pPr marL="0" marR="0" lvl="0" indent="0" algn="l" rtl="0">
              <a:lnSpc>
                <a:spcPct val="118750"/>
              </a:lnSpc>
              <a:spcBef>
                <a:spcPts val="0"/>
              </a:spcBef>
              <a:spcAft>
                <a:spcPts val="0"/>
              </a:spcAft>
              <a:buNone/>
            </a:pPr>
            <a:r>
              <a:rPr lang="en-US" sz="1600" b="1" i="1">
                <a:solidFill>
                  <a:schemeClr val="lt1"/>
                </a:solidFill>
                <a:latin typeface="Courier New"/>
                <a:ea typeface="Courier New"/>
                <a:cs typeface="Courier New"/>
                <a:sym typeface="Courier New"/>
              </a:rPr>
              <a:t>hour = 23</a:t>
            </a:r>
            <a:endParaRPr/>
          </a:p>
          <a:p>
            <a:pPr marL="0" marR="0" lvl="0" indent="0" algn="l" rtl="0">
              <a:lnSpc>
                <a:spcPct val="118750"/>
              </a:lnSpc>
              <a:spcBef>
                <a:spcPts val="0"/>
              </a:spcBef>
              <a:spcAft>
                <a:spcPts val="0"/>
              </a:spcAft>
              <a:buNone/>
            </a:pPr>
            <a:r>
              <a:rPr lang="en-US" sz="1600" b="1" i="1">
                <a:solidFill>
                  <a:schemeClr val="lt1"/>
                </a:solidFill>
                <a:latin typeface="Courier New"/>
                <a:ea typeface="Courier New"/>
                <a:cs typeface="Courier New"/>
                <a:sym typeface="Courier New"/>
              </a:rPr>
              <a:t>minute = 55</a:t>
            </a:r>
            <a:endParaRPr/>
          </a:p>
          <a:p>
            <a:pPr marL="0" marR="0" lvl="0" indent="0" algn="l" rtl="0">
              <a:lnSpc>
                <a:spcPct val="118750"/>
              </a:lnSpc>
              <a:spcBef>
                <a:spcPts val="0"/>
              </a:spcBef>
              <a:spcAft>
                <a:spcPts val="0"/>
              </a:spcAft>
              <a:buNone/>
            </a:pPr>
            <a:endParaRPr sz="1600" b="1" i="1">
              <a:solidFill>
                <a:schemeClr val="lt1"/>
              </a:solidFill>
              <a:latin typeface="Courier New"/>
              <a:ea typeface="Courier New"/>
              <a:cs typeface="Courier New"/>
              <a:sym typeface="Courier New"/>
            </a:endParaRPr>
          </a:p>
        </p:txBody>
      </p:sp>
      <p:sp>
        <p:nvSpPr>
          <p:cNvPr id="188" name="Google Shape;188;p9"/>
          <p:cNvSpPr txBox="1"/>
          <p:nvPr/>
        </p:nvSpPr>
        <p:spPr>
          <a:xfrm>
            <a:off x="580632" y="1827414"/>
            <a:ext cx="5665648" cy="2506804"/>
          </a:xfrm>
          <a:prstGeom prst="rect">
            <a:avLst/>
          </a:prstGeom>
          <a:solidFill>
            <a:srgbClr val="F2F4F7"/>
          </a:solidFill>
          <a:ln>
            <a:noFill/>
          </a:ln>
        </p:spPr>
        <p:txBody>
          <a:bodyPr spcFirstLastPara="1" wrap="square" lIns="144000" tIns="144000" rIns="144000" bIns="144000" anchor="ctr" anchorCtr="0">
            <a:spAutoFit/>
          </a:bodyPr>
          <a:lstStyle/>
          <a:p>
            <a:pPr marL="0" marR="0" lvl="0" indent="0" algn="l" rtl="0">
              <a:spcBef>
                <a:spcPts val="0"/>
              </a:spcBef>
              <a:spcAft>
                <a:spcPts val="0"/>
              </a:spcAft>
              <a:buNone/>
            </a:pPr>
            <a:r>
              <a:rPr lang="en-US" sz="1600" b="1" dirty="0">
                <a:solidFill>
                  <a:srgbClr val="0000FF"/>
                </a:solidFill>
                <a:latin typeface="Consolas"/>
                <a:ea typeface="Consolas"/>
                <a:cs typeface="Consolas"/>
                <a:sym typeface="Consolas"/>
              </a:rPr>
              <a:t>from</a:t>
            </a:r>
            <a:r>
              <a:rPr lang="en-US" sz="1600" b="1" dirty="0">
                <a:solidFill>
                  <a:srgbClr val="000000"/>
                </a:solidFill>
                <a:latin typeface="Consolas"/>
                <a:ea typeface="Consolas"/>
                <a:cs typeface="Consolas"/>
                <a:sym typeface="Consolas"/>
              </a:rPr>
              <a:t> </a:t>
            </a:r>
            <a:r>
              <a:rPr lang="en-US" sz="1600" b="1" dirty="0">
                <a:solidFill>
                  <a:srgbClr val="6F008A"/>
                </a:solidFill>
                <a:latin typeface="Consolas"/>
                <a:ea typeface="Consolas"/>
                <a:cs typeface="Consolas"/>
                <a:sym typeface="Consolas"/>
              </a:rPr>
              <a:t>datetime</a:t>
            </a:r>
            <a:r>
              <a:rPr lang="en-US" sz="1600" b="1" dirty="0">
                <a:solidFill>
                  <a:srgbClr val="000000"/>
                </a:solidFill>
                <a:latin typeface="Consolas"/>
                <a:ea typeface="Consolas"/>
                <a:cs typeface="Consolas"/>
                <a:sym typeface="Consolas"/>
              </a:rPr>
              <a:t> </a:t>
            </a:r>
            <a:r>
              <a:rPr lang="en-US" sz="1600" b="1" dirty="0">
                <a:solidFill>
                  <a:srgbClr val="0000FF"/>
                </a:solidFill>
                <a:latin typeface="Consolas"/>
                <a:ea typeface="Consolas"/>
                <a:cs typeface="Consolas"/>
                <a:sym typeface="Consolas"/>
              </a:rPr>
              <a:t>import</a:t>
            </a:r>
            <a:r>
              <a:rPr lang="en-US" sz="1600" b="1" dirty="0">
                <a:solidFill>
                  <a:srgbClr val="000000"/>
                </a:solidFill>
                <a:latin typeface="Consolas"/>
                <a:ea typeface="Consolas"/>
                <a:cs typeface="Consolas"/>
                <a:sym typeface="Consolas"/>
              </a:rPr>
              <a:t> </a:t>
            </a:r>
            <a:r>
              <a:rPr lang="en-US" sz="1600" b="1" dirty="0">
                <a:solidFill>
                  <a:srgbClr val="42B4E3"/>
                </a:solidFill>
                <a:latin typeface="Consolas"/>
                <a:ea typeface="Consolas"/>
                <a:cs typeface="Consolas"/>
                <a:sym typeface="Consolas"/>
              </a:rPr>
              <a:t>datetime</a:t>
            </a:r>
            <a:endParaRPr dirty="0"/>
          </a:p>
          <a:p>
            <a:pPr marL="0" marR="0" lvl="0" indent="0" algn="l" rtl="0">
              <a:spcBef>
                <a:spcPts val="0"/>
              </a:spcBef>
              <a:spcAft>
                <a:spcPts val="0"/>
              </a:spcAft>
              <a:buNone/>
            </a:pPr>
            <a:endParaRPr sz="1600"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8000"/>
                </a:solidFill>
                <a:latin typeface="Consolas"/>
                <a:ea typeface="Consolas"/>
                <a:cs typeface="Consolas"/>
                <a:sym typeface="Consolas"/>
              </a:rPr>
              <a:t># Constructing datetime object </a:t>
            </a: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8000"/>
                </a:solidFill>
                <a:latin typeface="Consolas"/>
                <a:ea typeface="Consolas"/>
                <a:cs typeface="Consolas"/>
                <a:sym typeface="Consolas"/>
              </a:rPr>
              <a:t># (only first 3 </a:t>
            </a:r>
            <a:r>
              <a:rPr lang="en-US" sz="1600" b="1" dirty="0" err="1">
                <a:solidFill>
                  <a:srgbClr val="008000"/>
                </a:solidFill>
                <a:latin typeface="Consolas"/>
                <a:ea typeface="Consolas"/>
                <a:cs typeface="Consolas"/>
                <a:sym typeface="Consolas"/>
              </a:rPr>
              <a:t>args</a:t>
            </a:r>
            <a:r>
              <a:rPr lang="en-US" sz="1600" b="1" dirty="0">
                <a:solidFill>
                  <a:srgbClr val="008000"/>
                </a:solidFill>
                <a:latin typeface="Consolas"/>
                <a:ea typeface="Consolas"/>
                <a:cs typeface="Consolas"/>
                <a:sym typeface="Consolas"/>
              </a:rPr>
              <a:t> are mandatory)</a:t>
            </a:r>
            <a:endParaRPr sz="1600" b="1"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a = </a:t>
            </a:r>
            <a:r>
              <a:rPr lang="en-US" sz="1600" b="1" dirty="0">
                <a:solidFill>
                  <a:srgbClr val="42B4E3"/>
                </a:solidFill>
                <a:latin typeface="Consolas"/>
                <a:ea typeface="Consolas"/>
                <a:cs typeface="Consolas"/>
                <a:sym typeface="Consolas"/>
              </a:rPr>
              <a:t>datetime</a:t>
            </a:r>
            <a:r>
              <a:rPr lang="en-US" sz="1600" b="1" dirty="0">
                <a:solidFill>
                  <a:srgbClr val="000000"/>
                </a:solidFill>
                <a:latin typeface="Consolas"/>
                <a:ea typeface="Consolas"/>
                <a:cs typeface="Consolas"/>
                <a:sym typeface="Consolas"/>
              </a:rPr>
              <a:t>(2017, 11, 28, 23, 55, 59, 342380)</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print(</a:t>
            </a:r>
            <a:r>
              <a:rPr lang="en-US" sz="1600" b="1" dirty="0">
                <a:solidFill>
                  <a:srgbClr val="F22760"/>
                </a:solidFill>
                <a:latin typeface="Consolas"/>
                <a:ea typeface="Consolas"/>
                <a:cs typeface="Consolas"/>
                <a:sym typeface="Consolas"/>
              </a:rPr>
              <a:t>"year ="</a:t>
            </a:r>
            <a:r>
              <a:rPr lang="en-US" sz="1600" b="1" dirty="0">
                <a:solidFill>
                  <a:srgbClr val="000000"/>
                </a:solidFill>
                <a:latin typeface="Consolas"/>
                <a:ea typeface="Consolas"/>
                <a:cs typeface="Consolas"/>
                <a:sym typeface="Consolas"/>
              </a:rPr>
              <a:t>, </a:t>
            </a:r>
            <a:r>
              <a:rPr lang="en-US" sz="1600" b="1" dirty="0" err="1">
                <a:solidFill>
                  <a:srgbClr val="000000"/>
                </a:solidFill>
                <a:latin typeface="Consolas"/>
                <a:ea typeface="Consolas"/>
                <a:cs typeface="Consolas"/>
                <a:sym typeface="Consolas"/>
              </a:rPr>
              <a:t>a.year</a:t>
            </a:r>
            <a:r>
              <a:rPr lang="en-US" sz="1600" b="1" dirty="0">
                <a:solidFill>
                  <a:srgbClr val="000000"/>
                </a:solidFill>
                <a:latin typeface="Consolas"/>
                <a:ea typeface="Consolas"/>
                <a:cs typeface="Consolas"/>
                <a:sym typeface="Consolas"/>
              </a:rPr>
              <a:t>)</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print(</a:t>
            </a:r>
            <a:r>
              <a:rPr lang="en-US" sz="1600" b="1" dirty="0">
                <a:solidFill>
                  <a:srgbClr val="F22760"/>
                </a:solidFill>
                <a:latin typeface="Consolas"/>
                <a:ea typeface="Consolas"/>
                <a:cs typeface="Consolas"/>
                <a:sym typeface="Consolas"/>
              </a:rPr>
              <a:t>"month ="</a:t>
            </a:r>
            <a:r>
              <a:rPr lang="en-US" sz="1600" b="1" dirty="0">
                <a:solidFill>
                  <a:srgbClr val="000000"/>
                </a:solidFill>
                <a:latin typeface="Consolas"/>
                <a:ea typeface="Consolas"/>
                <a:cs typeface="Consolas"/>
                <a:sym typeface="Consolas"/>
              </a:rPr>
              <a:t>, </a:t>
            </a:r>
            <a:r>
              <a:rPr lang="en-US" sz="1600" b="1" dirty="0" err="1">
                <a:solidFill>
                  <a:srgbClr val="000000"/>
                </a:solidFill>
                <a:latin typeface="Consolas"/>
                <a:ea typeface="Consolas"/>
                <a:cs typeface="Consolas"/>
                <a:sym typeface="Consolas"/>
              </a:rPr>
              <a:t>a.month</a:t>
            </a:r>
            <a:r>
              <a:rPr lang="en-US" sz="1600" b="1" dirty="0">
                <a:solidFill>
                  <a:srgbClr val="000000"/>
                </a:solidFill>
                <a:latin typeface="Consolas"/>
                <a:ea typeface="Consolas"/>
                <a:cs typeface="Consolas"/>
                <a:sym typeface="Consolas"/>
              </a:rPr>
              <a:t>)</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print(</a:t>
            </a:r>
            <a:r>
              <a:rPr lang="en-US" sz="1600" b="1" dirty="0">
                <a:solidFill>
                  <a:srgbClr val="F22760"/>
                </a:solidFill>
                <a:latin typeface="Consolas"/>
                <a:ea typeface="Consolas"/>
                <a:cs typeface="Consolas"/>
                <a:sym typeface="Consolas"/>
              </a:rPr>
              <a:t>"hour ="</a:t>
            </a:r>
            <a:r>
              <a:rPr lang="en-US" sz="1600" b="1" dirty="0">
                <a:solidFill>
                  <a:srgbClr val="000000"/>
                </a:solidFill>
                <a:latin typeface="Consolas"/>
                <a:ea typeface="Consolas"/>
                <a:cs typeface="Consolas"/>
                <a:sym typeface="Consolas"/>
              </a:rPr>
              <a:t>, </a:t>
            </a:r>
            <a:r>
              <a:rPr lang="en-US" sz="1600" b="1" dirty="0" err="1">
                <a:solidFill>
                  <a:srgbClr val="000000"/>
                </a:solidFill>
                <a:latin typeface="Consolas"/>
                <a:ea typeface="Consolas"/>
                <a:cs typeface="Consolas"/>
                <a:sym typeface="Consolas"/>
              </a:rPr>
              <a:t>a.hour</a:t>
            </a:r>
            <a:r>
              <a:rPr lang="en-US" sz="1600" b="1" dirty="0">
                <a:solidFill>
                  <a:srgbClr val="000000"/>
                </a:solidFill>
                <a:latin typeface="Consolas"/>
                <a:ea typeface="Consolas"/>
                <a:cs typeface="Consolas"/>
                <a:sym typeface="Consolas"/>
              </a:rPr>
              <a:t>)</a:t>
            </a:r>
            <a:endParaRPr dirty="0"/>
          </a:p>
          <a:p>
            <a:pPr marL="0" marR="0" lvl="0" indent="0" algn="l" rtl="0">
              <a:spcBef>
                <a:spcPts val="0"/>
              </a:spcBef>
              <a:spcAft>
                <a:spcPts val="0"/>
              </a:spcAft>
              <a:buNone/>
            </a:pPr>
            <a:r>
              <a:rPr lang="en-US" sz="1600" b="1" dirty="0">
                <a:solidFill>
                  <a:srgbClr val="000000"/>
                </a:solidFill>
                <a:latin typeface="Consolas"/>
                <a:ea typeface="Consolas"/>
                <a:cs typeface="Consolas"/>
                <a:sym typeface="Consolas"/>
              </a:rPr>
              <a:t>print(</a:t>
            </a:r>
            <a:r>
              <a:rPr lang="en-US" sz="1600" b="1" dirty="0">
                <a:solidFill>
                  <a:srgbClr val="F22760"/>
                </a:solidFill>
                <a:latin typeface="Consolas"/>
                <a:ea typeface="Consolas"/>
                <a:cs typeface="Consolas"/>
                <a:sym typeface="Consolas"/>
              </a:rPr>
              <a:t>"minute ="</a:t>
            </a:r>
            <a:r>
              <a:rPr lang="en-US" sz="1600" b="1" dirty="0">
                <a:solidFill>
                  <a:srgbClr val="000000"/>
                </a:solidFill>
                <a:latin typeface="Consolas"/>
                <a:ea typeface="Consolas"/>
                <a:cs typeface="Consolas"/>
                <a:sym typeface="Consolas"/>
              </a:rPr>
              <a:t>, </a:t>
            </a:r>
            <a:r>
              <a:rPr lang="en-US" sz="1600" b="1" dirty="0" err="1">
                <a:solidFill>
                  <a:srgbClr val="000000"/>
                </a:solidFill>
                <a:latin typeface="Consolas"/>
                <a:ea typeface="Consolas"/>
                <a:cs typeface="Consolas"/>
                <a:sym typeface="Consolas"/>
              </a:rPr>
              <a:t>a.minute</a:t>
            </a:r>
            <a:r>
              <a:rPr lang="en-US" sz="1600" b="1" dirty="0">
                <a:solidFill>
                  <a:srgbClr val="000000"/>
                </a:solidFill>
                <a:latin typeface="Consolas"/>
                <a:ea typeface="Consolas"/>
                <a:cs typeface="Consolas"/>
                <a:sym typeface="Consolas"/>
              </a:rPr>
              <a:t>)</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1300</Words>
  <Application>Microsoft Office PowerPoint</Application>
  <PresentationFormat>Custom</PresentationFormat>
  <Paragraphs>194</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Noto Sans Symbols</vt:lpstr>
      <vt:lpstr>Consolas</vt:lpstr>
      <vt:lpstr>Poppins Medium</vt:lpstr>
      <vt:lpstr>Poppins SemiBold</vt:lpstr>
      <vt:lpstr>Courier New</vt:lpstr>
      <vt:lpstr>Poppins</vt:lpstr>
      <vt:lpstr>Calibri</vt:lpstr>
      <vt:lpstr>Poppins Light</vt:lpstr>
      <vt:lpstr>Arial</vt:lpstr>
      <vt:lpstr>Office Theme</vt:lpstr>
      <vt:lpstr>Test environment setup</vt:lpstr>
      <vt:lpstr>Agenda</vt:lpstr>
      <vt:lpstr>Virtual Environment</vt:lpstr>
      <vt:lpstr>PowerPoint Presentation</vt:lpstr>
      <vt:lpstr>Requirements.txt  file</vt:lpstr>
      <vt:lpstr>Access to Environment Variables</vt:lpstr>
      <vt:lpstr>General Coding Standards</vt:lpstr>
      <vt:lpstr>Date and Time Formatting</vt:lpstr>
      <vt:lpstr>datetime</vt:lpstr>
      <vt:lpstr>Sample Duration Measurement</vt:lpstr>
      <vt:lpstr>Date and Tim – Date Intervals</vt:lpstr>
      <vt:lpstr>Batch file</vt:lpstr>
      <vt:lpstr>Schedule your batch file</vt:lpstr>
      <vt:lpstr>PowerPoint Presentation</vt:lpstr>
      <vt:lpstr>PowerPoint Presentation</vt:lpstr>
      <vt:lpstr>PowerPoint Presentation</vt:lpstr>
      <vt:lpstr>PowerPoint Presentation</vt:lpstr>
      <vt:lpstr>PowerPoint Presentation</vt:lpstr>
      <vt:lpstr>Helpful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environment setup</dc:title>
  <dc:creator>Microsoft Office User</dc:creator>
  <cp:lastModifiedBy>User</cp:lastModifiedBy>
  <cp:revision>2</cp:revision>
  <dcterms:created xsi:type="dcterms:W3CDTF">2019-12-23T07:15:21Z</dcterms:created>
  <dcterms:modified xsi:type="dcterms:W3CDTF">2024-05-01T11:57:37Z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432704c-792f-426a-b714-c9a67c56b514_Enabled">
    <vt:lpwstr>true</vt:lpwstr>
  </property>
  <property fmtid="{D5CDD505-2E9C-101B-9397-08002B2CF9AE}" pid="3" name="MSIP_Label_d432704c-792f-426a-b714-c9a67c56b514_SetDate">
    <vt:lpwstr>2023-12-10T06:46:52Z</vt:lpwstr>
  </property>
  <property fmtid="{D5CDD505-2E9C-101B-9397-08002B2CF9AE}" pid="4" name="MSIP_Label_d432704c-792f-426a-b714-c9a67c56b514_Method">
    <vt:lpwstr>Standard</vt:lpwstr>
  </property>
  <property fmtid="{D5CDD505-2E9C-101B-9397-08002B2CF9AE}" pid="5" name="MSIP_Label_d432704c-792f-426a-b714-c9a67c56b514_Name">
    <vt:lpwstr>defa4170-0d19-0005-0004-bc88714345d2</vt:lpwstr>
  </property>
  <property fmtid="{D5CDD505-2E9C-101B-9397-08002B2CF9AE}" pid="6" name="MSIP_Label_d432704c-792f-426a-b714-c9a67c56b514_SiteId">
    <vt:lpwstr>9c5297c1-125f-4355-8797-aa5d0cd33a8a</vt:lpwstr>
  </property>
  <property fmtid="{D5CDD505-2E9C-101B-9397-08002B2CF9AE}" pid="7" name="MSIP_Label_d432704c-792f-426a-b714-c9a67c56b514_ActionId">
    <vt:lpwstr>87398007-e6a1-4065-b11e-affa1fcb32a2</vt:lpwstr>
  </property>
  <property fmtid="{D5CDD505-2E9C-101B-9397-08002B2CF9AE}" pid="8" name="MSIP_Label_d432704c-792f-426a-b714-c9a67c56b514_ContentBits">
    <vt:lpwstr>0</vt:lpwstr>
  </property>
</Properties>
</file>