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3"/>
  </p:notesMasterIdLst>
  <p:sldIdLst>
    <p:sldId id="278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Karos" initials="J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A22"/>
    <a:srgbClr val="F05526"/>
    <a:srgbClr val="F1F3FB"/>
    <a:srgbClr val="5F6A8E"/>
    <a:srgbClr val="EA4D2A"/>
    <a:srgbClr val="F6C11F"/>
    <a:srgbClr val="00B0F0"/>
    <a:srgbClr val="33394D"/>
    <a:srgbClr val="606A8D"/>
    <a:srgbClr val="F05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1" autoAdjust="0"/>
    <p:restoredTop sz="96287"/>
  </p:normalViewPr>
  <p:slideViewPr>
    <p:cSldViewPr snapToGrid="0" snapToObjects="1">
      <p:cViewPr varScale="1">
        <p:scale>
          <a:sx n="75" d="100"/>
          <a:sy n="75" d="100"/>
        </p:scale>
        <p:origin x="1565" y="53"/>
      </p:cViewPr>
      <p:guideLst>
        <p:guide orient="horz" pos="2381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BDB82-33DA-5D4C-AFA5-19F11CB59C6C}" type="datetimeFigureOut">
              <a:rPr lang="en-US" smtClean="0"/>
              <a:pPr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F1F07-83A5-C241-A750-3DF732400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7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hyperlink" Target="https://www.linkedin.com/company/qwallity/?viewAsMember=true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hyperlink" Target="mailto:info@qwallity.com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hyperlink" Target="https://www.facebook.com/QwallityArmenia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79944" cy="7559675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735064" y="3310163"/>
            <a:ext cx="4855246" cy="1312219"/>
          </a:xfrm>
        </p:spPr>
        <p:txBody>
          <a:bodyPr lIns="0" tIns="46800" anchor="t" anchorCtr="0">
            <a:spAutoFit/>
          </a:bodyPr>
          <a:lstStyle>
            <a:lvl1pPr algn="l">
              <a:defRPr sz="4400" b="1" i="0">
                <a:solidFill>
                  <a:srgbClr val="33394D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r>
              <a:rPr lang="en-US" dirty="0"/>
              <a:t>YOUR TEXT APPEARS HERE</a:t>
            </a:r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9847377" y="6945251"/>
            <a:ext cx="492404" cy="402483"/>
          </a:xfrm>
        </p:spPr>
        <p:txBody>
          <a:bodyPr lIns="0" tIns="46800" rIns="0"/>
          <a:lstStyle>
            <a:lvl1pPr algn="ctr">
              <a:defRPr sz="1800" b="1" i="0">
                <a:solidFill>
                  <a:srgbClr val="232934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fld id="{08CF6010-4BEF-CC4F-8009-16DA03D0C4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07529-1D87-A54C-945E-046A494F9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3" y="4622382"/>
            <a:ext cx="4855298" cy="397032"/>
          </a:xfrm>
        </p:spPr>
        <p:txBody>
          <a:bodyPr wrap="square" lIns="0" rIns="90000" anchor="t" anchorCtr="0">
            <a:spAutoFit/>
          </a:bodyPr>
          <a:lstStyle>
            <a:lvl1pPr>
              <a:buNone/>
              <a:defRPr lang="en-US" sz="2200" b="0" i="0" kern="1200" dirty="0">
                <a:solidFill>
                  <a:srgbClr val="5F6A8E"/>
                </a:solidFill>
                <a:latin typeface="Poppins Medium" charset="0"/>
                <a:ea typeface="Poppins Medium" charset="0"/>
                <a:cs typeface="Poppins Medium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E6B2B-D987-7C43-9512-5454A5E88D8B}"/>
              </a:ext>
            </a:extLst>
          </p:cNvPr>
          <p:cNvSpPr txBox="1"/>
          <p:nvPr userDrawn="1"/>
        </p:nvSpPr>
        <p:spPr>
          <a:xfrm>
            <a:off x="352032" y="7049953"/>
            <a:ext cx="5873605" cy="276999"/>
          </a:xfrm>
          <a:prstGeom prst="rect">
            <a:avLst/>
          </a:prstGeom>
          <a:noFill/>
        </p:spPr>
        <p:txBody>
          <a:bodyPr wrap="square" lIns="0" rIns="90000" rtlCol="0">
            <a:spAutoFit/>
          </a:bodyPr>
          <a:lstStyle/>
          <a:p>
            <a:r>
              <a:rPr lang="en-US" sz="1200" b="0" i="0" kern="1200" dirty="0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Copyright © 2021 </a:t>
            </a:r>
            <a:r>
              <a:rPr lang="en-US" sz="1200" b="0" i="0" kern="1200" dirty="0" err="1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Qwallity</a:t>
            </a:r>
            <a:endParaRPr lang="x-none" sz="1200" b="0" i="0" kern="1200" dirty="0">
              <a:solidFill>
                <a:srgbClr val="5F6A8E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2" y="469016"/>
            <a:ext cx="990600" cy="116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901" y="469016"/>
            <a:ext cx="18288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1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" y="0"/>
            <a:ext cx="10691813" cy="7559099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415350" y="3376356"/>
            <a:ext cx="4855246" cy="691916"/>
          </a:xfrm>
        </p:spPr>
        <p:txBody>
          <a:bodyPr tIns="36000">
            <a:spAutoFit/>
          </a:bodyPr>
          <a:lstStyle>
            <a:lvl1pPr algn="l">
              <a:defRPr sz="4400" b="1" i="0">
                <a:solidFill>
                  <a:srgbClr val="33394D"/>
                </a:solidFill>
                <a:latin typeface="Poppins SemiBold" charset="0"/>
                <a:ea typeface="Poppins SemiBold" charset="0"/>
                <a:cs typeface="Poppins SemiBold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9847377" y="0"/>
            <a:ext cx="0" cy="927847"/>
          </a:xfrm>
          <a:prstGeom prst="line">
            <a:avLst/>
          </a:prstGeom>
          <a:ln w="60325">
            <a:solidFill>
              <a:srgbClr val="EF7A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9847377" y="6945251"/>
            <a:ext cx="492404" cy="402483"/>
          </a:xfrm>
        </p:spPr>
        <p:txBody>
          <a:bodyPr lIns="0" tIns="46800" rIns="0"/>
          <a:lstStyle>
            <a:lvl1pPr marL="0" algn="ctr" defTabSz="457200" rtl="0" eaLnBrk="1" latinLnBrk="0" hangingPunct="1">
              <a:defRPr lang="en-US" sz="1800" b="1" i="0" kern="1200" smtClean="0">
                <a:solidFill>
                  <a:srgbClr val="232934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fld id="{08CF6010-4BEF-CC4F-8009-16DA03D0C4E6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0A25D5-E97B-414C-B870-973E1BB4E4DF}"/>
              </a:ext>
            </a:extLst>
          </p:cNvPr>
          <p:cNvSpPr/>
          <p:nvPr userDrawn="1"/>
        </p:nvSpPr>
        <p:spPr>
          <a:xfrm>
            <a:off x="2040621" y="2646156"/>
            <a:ext cx="2000575" cy="21141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7B452-F4EE-274D-8260-7EE1117D3582}"/>
              </a:ext>
            </a:extLst>
          </p:cNvPr>
          <p:cNvSpPr txBox="1"/>
          <p:nvPr userDrawn="1"/>
        </p:nvSpPr>
        <p:spPr>
          <a:xfrm>
            <a:off x="2203699" y="2996989"/>
            <a:ext cx="167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1800" b="0" i="0" dirty="0">
                <a:solidFill>
                  <a:srgbClr val="5F6A8E"/>
                </a:solidFill>
                <a:latin typeface="Poppins" charset="0"/>
                <a:ea typeface="Poppins" charset="0"/>
                <a:cs typeface="Poppins" charset="0"/>
              </a:rPr>
              <a:t>SECTION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99FE1C8-E005-2D49-B8FA-214FECCEC1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4775" y="3388094"/>
            <a:ext cx="1252266" cy="972169"/>
          </a:xfrm>
        </p:spPr>
        <p:txBody>
          <a:bodyPr wrap="none" tIns="0" bIns="216000">
            <a:noAutofit/>
          </a:bodyPr>
          <a:lstStyle>
            <a:lvl1pPr marL="0" indent="0" algn="ctr">
              <a:lnSpc>
                <a:spcPts val="8100"/>
              </a:lnSpc>
              <a:spcBef>
                <a:spcPts val="0"/>
              </a:spcBef>
              <a:buNone/>
              <a:defRPr lang="x-none" sz="8100" b="1" i="0" kern="1200" dirty="0">
                <a:solidFill>
                  <a:srgbClr val="33394D"/>
                </a:solidFill>
                <a:latin typeface="Poppins SemiBold" charset="0"/>
                <a:ea typeface="Poppins SemiBold" charset="0"/>
                <a:cs typeface="Poppins SemiBold" charset="0"/>
              </a:defRPr>
            </a:lvl1pPr>
          </a:lstStyle>
          <a:p>
            <a:pPr lvl="0"/>
            <a:r>
              <a:rPr lang="x-none" dirty="0"/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7F4A5D-BB2C-7F46-89DA-566998DF3889}"/>
              </a:ext>
            </a:extLst>
          </p:cNvPr>
          <p:cNvSpPr txBox="1"/>
          <p:nvPr userDrawn="1"/>
        </p:nvSpPr>
        <p:spPr>
          <a:xfrm>
            <a:off x="352032" y="7049953"/>
            <a:ext cx="5873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kern="1200" dirty="0">
                <a:solidFill>
                  <a:schemeClr val="bg1"/>
                </a:solidFill>
                <a:latin typeface="Muli Light" pitchFamily="2" charset="77"/>
                <a:ea typeface="+mn-ea"/>
                <a:cs typeface="+mn-cs"/>
              </a:rPr>
              <a:t>© 2020 Volo Global Partnership</a:t>
            </a:r>
            <a:endParaRPr lang="x-none" sz="1200" b="0" i="0" kern="1200" dirty="0">
              <a:solidFill>
                <a:schemeClr val="bg1"/>
              </a:solidFill>
              <a:latin typeface="Muli Light" pitchFamily="2" charset="77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EE6B2B-D987-7C43-9512-5454A5E88D8B}"/>
              </a:ext>
            </a:extLst>
          </p:cNvPr>
          <p:cNvSpPr txBox="1"/>
          <p:nvPr userDrawn="1"/>
        </p:nvSpPr>
        <p:spPr>
          <a:xfrm>
            <a:off x="352032" y="7049953"/>
            <a:ext cx="5873605" cy="276999"/>
          </a:xfrm>
          <a:prstGeom prst="rect">
            <a:avLst/>
          </a:prstGeom>
          <a:noFill/>
        </p:spPr>
        <p:txBody>
          <a:bodyPr wrap="square" lIns="0" rIns="90000" rtlCol="0">
            <a:spAutoFit/>
          </a:bodyPr>
          <a:lstStyle/>
          <a:p>
            <a:r>
              <a:rPr lang="en-US" sz="1200" b="0" i="0" kern="1200" dirty="0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Copyright © 2021 </a:t>
            </a:r>
            <a:r>
              <a:rPr lang="en-US" sz="1200" b="0" i="0" kern="1200" dirty="0" err="1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Qwallity</a:t>
            </a:r>
            <a:endParaRPr lang="x-none" sz="1200" b="0" i="0" kern="1200" dirty="0">
              <a:solidFill>
                <a:srgbClr val="5F6A8E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901" y="469016"/>
            <a:ext cx="18288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7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0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053"/>
            <a:ext cx="10691813" cy="1255622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80852" y="577998"/>
            <a:ext cx="5918085" cy="592022"/>
          </a:xfrm>
        </p:spPr>
        <p:txBody>
          <a:bodyPr wrap="square" lIns="0" tIns="46800" rIns="0">
            <a:spAutoFit/>
          </a:bodyPr>
          <a:lstStyle>
            <a:lvl1pPr algn="l">
              <a:defRPr sz="3600" b="1" i="0">
                <a:solidFill>
                  <a:srgbClr val="33394D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r>
              <a:rPr lang="en-US" dirty="0"/>
              <a:t>Your text appears here</a:t>
            </a:r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9847377" y="6945251"/>
            <a:ext cx="492404" cy="402483"/>
          </a:xfrm>
        </p:spPr>
        <p:txBody>
          <a:bodyPr lIns="0" tIns="46800" rIns="0"/>
          <a:lstStyle>
            <a:lvl1pPr marL="0" algn="ctr" defTabSz="457200" rtl="0" eaLnBrk="1" latinLnBrk="0" hangingPunct="1">
              <a:defRPr lang="en-US" sz="1800" b="1" i="0" kern="1200" smtClean="0">
                <a:solidFill>
                  <a:schemeClr val="bg1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fld id="{08CF6010-4BEF-CC4F-8009-16DA03D0C4E6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245B3E8-6D2D-6A45-8ADD-CD1CF47B5E84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580853" y="1631126"/>
            <a:ext cx="9074136" cy="1277273"/>
          </a:xfrm>
        </p:spPr>
        <p:txBody>
          <a:bodyPr wrap="square" lIns="0" tIns="0" rIns="0">
            <a:sp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0" i="0">
                <a:solidFill>
                  <a:srgbClr val="5F6A8E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Nunc id </a:t>
            </a:r>
            <a:r>
              <a:rPr lang="en-US" dirty="0" err="1"/>
              <a:t>quam</a:t>
            </a:r>
            <a:r>
              <a:rPr lang="en-US" dirty="0"/>
              <a:t> in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maximus </a:t>
            </a:r>
            <a:r>
              <a:rPr lang="en-US" dirty="0" err="1"/>
              <a:t>quis</a:t>
            </a:r>
            <a:r>
              <a:rPr lang="en-US" dirty="0"/>
              <a:t> et </a:t>
            </a:r>
            <a:r>
              <a:rPr lang="en-US" dirty="0" err="1"/>
              <a:t>lectus</a:t>
            </a:r>
            <a:r>
              <a:rPr lang="en-US" dirty="0"/>
              <a:t>. Duis </a:t>
            </a:r>
            <a:r>
              <a:rPr lang="en-US" dirty="0" err="1"/>
              <a:t>placerat</a:t>
            </a:r>
            <a:r>
              <a:rPr lang="en-US" dirty="0"/>
              <a:t> ex </a:t>
            </a:r>
            <a:r>
              <a:rPr lang="en-US" dirty="0" err="1"/>
              <a:t>quis</a:t>
            </a:r>
            <a:r>
              <a:rPr lang="en-US" dirty="0"/>
              <a:t> tempus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Duis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urna</a:t>
            </a:r>
            <a:r>
              <a:rPr lang="en-US" dirty="0"/>
              <a:t> vitae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nisl</a:t>
            </a:r>
            <a:r>
              <a:rPr lang="en-US" dirty="0"/>
              <a:t> dui </a:t>
            </a:r>
            <a:r>
              <a:rPr lang="en-US" dirty="0" err="1"/>
              <a:t>consequat</a:t>
            </a:r>
            <a:r>
              <a:rPr lang="en-US" dirty="0"/>
              <a:t> dolor, sed dictum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vel dui. </a:t>
            </a:r>
            <a:endParaRPr lang="x-non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EE6B2B-D987-7C43-9512-5454A5E88D8B}"/>
              </a:ext>
            </a:extLst>
          </p:cNvPr>
          <p:cNvSpPr txBox="1"/>
          <p:nvPr userDrawn="1"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</p:spPr>
        <p:txBody>
          <a:bodyPr wrap="square" lIns="0" rIns="90000" rtlCol="0">
            <a:spAutoFit/>
          </a:bodyPr>
          <a:lstStyle/>
          <a:p>
            <a:r>
              <a:rPr lang="en-US" sz="1200" b="0" i="0" kern="1200" dirty="0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Copyright © 2021 </a:t>
            </a:r>
            <a:r>
              <a:rPr lang="en-US" sz="1200" b="0" i="0" kern="1200" dirty="0" err="1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Qwallity</a:t>
            </a:r>
            <a:endParaRPr lang="x-none" sz="1200" b="0" i="0" kern="1200" dirty="0">
              <a:solidFill>
                <a:srgbClr val="5F6A8E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901" y="469016"/>
            <a:ext cx="182880" cy="121920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/>
          </p:cNvCxnSpPr>
          <p:nvPr userDrawn="1"/>
        </p:nvCxnSpPr>
        <p:spPr>
          <a:xfrm>
            <a:off x="9847377" y="0"/>
            <a:ext cx="0" cy="927847"/>
          </a:xfrm>
          <a:prstGeom prst="line">
            <a:avLst/>
          </a:prstGeom>
          <a:ln w="60325">
            <a:solidFill>
              <a:srgbClr val="EF7A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3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no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053"/>
            <a:ext cx="10691813" cy="1255622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80852" y="577998"/>
            <a:ext cx="5918085" cy="592022"/>
          </a:xfrm>
        </p:spPr>
        <p:txBody>
          <a:bodyPr wrap="square" lIns="0" tIns="46800" rIns="0">
            <a:spAutoFit/>
          </a:bodyPr>
          <a:lstStyle>
            <a:lvl1pPr algn="l">
              <a:defRPr sz="3600" b="1" i="0">
                <a:solidFill>
                  <a:srgbClr val="33394D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r>
              <a:rPr lang="en-US" dirty="0"/>
              <a:t>Your text appears here</a:t>
            </a:r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9847377" y="6945251"/>
            <a:ext cx="492404" cy="402483"/>
          </a:xfrm>
        </p:spPr>
        <p:txBody>
          <a:bodyPr lIns="0" tIns="46800" rIns="0"/>
          <a:lstStyle>
            <a:lvl1pPr marL="0" algn="ctr" defTabSz="457200" rtl="0" eaLnBrk="1" latinLnBrk="0" hangingPunct="1">
              <a:defRPr lang="en-US" sz="1800" b="1" i="0" kern="1200" smtClean="0">
                <a:solidFill>
                  <a:schemeClr val="bg1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fld id="{08CF6010-4BEF-CC4F-8009-16DA03D0C4E6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245B3E8-6D2D-6A45-8ADD-CD1CF47B5E84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580853" y="1631126"/>
            <a:ext cx="9074136" cy="1277273"/>
          </a:xfrm>
        </p:spPr>
        <p:txBody>
          <a:bodyPr wrap="square" lIns="0" tIns="0" rIns="0">
            <a:sp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0" i="0">
                <a:solidFill>
                  <a:srgbClr val="5F6A8E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Nunc id </a:t>
            </a:r>
            <a:r>
              <a:rPr lang="en-US" dirty="0" err="1"/>
              <a:t>quam</a:t>
            </a:r>
            <a:r>
              <a:rPr lang="en-US" dirty="0"/>
              <a:t> in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maximus </a:t>
            </a:r>
            <a:r>
              <a:rPr lang="en-US" dirty="0" err="1"/>
              <a:t>quis</a:t>
            </a:r>
            <a:r>
              <a:rPr lang="en-US" dirty="0"/>
              <a:t> et </a:t>
            </a:r>
            <a:r>
              <a:rPr lang="en-US" dirty="0" err="1"/>
              <a:t>lectus</a:t>
            </a:r>
            <a:r>
              <a:rPr lang="en-US" dirty="0"/>
              <a:t>. Duis </a:t>
            </a:r>
            <a:r>
              <a:rPr lang="en-US" dirty="0" err="1"/>
              <a:t>placerat</a:t>
            </a:r>
            <a:r>
              <a:rPr lang="en-US" dirty="0"/>
              <a:t> ex </a:t>
            </a:r>
            <a:r>
              <a:rPr lang="en-US" dirty="0" err="1"/>
              <a:t>quis</a:t>
            </a:r>
            <a:r>
              <a:rPr lang="en-US" dirty="0"/>
              <a:t> tempus </a:t>
            </a:r>
            <a:r>
              <a:rPr lang="en-US" dirty="0" err="1"/>
              <a:t>luctus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. Duis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, </a:t>
            </a:r>
            <a:r>
              <a:rPr lang="en-US" dirty="0" err="1"/>
              <a:t>urna</a:t>
            </a:r>
            <a:r>
              <a:rPr lang="en-US" dirty="0"/>
              <a:t> vitae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, </a:t>
            </a:r>
            <a:r>
              <a:rPr lang="en-US" dirty="0" err="1"/>
              <a:t>nisl</a:t>
            </a:r>
            <a:r>
              <a:rPr lang="en-US" dirty="0"/>
              <a:t> dui </a:t>
            </a:r>
            <a:r>
              <a:rPr lang="en-US" dirty="0" err="1"/>
              <a:t>consequat</a:t>
            </a:r>
            <a:r>
              <a:rPr lang="en-US" dirty="0"/>
              <a:t> dolor, sed dictum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vel dui. </a:t>
            </a:r>
            <a:endParaRPr lang="x-non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EE6B2B-D987-7C43-9512-5454A5E88D8B}"/>
              </a:ext>
            </a:extLst>
          </p:cNvPr>
          <p:cNvSpPr txBox="1"/>
          <p:nvPr userDrawn="1"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</p:spPr>
        <p:txBody>
          <a:bodyPr wrap="square" lIns="0" rIns="90000" rtlCol="0">
            <a:spAutoFit/>
          </a:bodyPr>
          <a:lstStyle/>
          <a:p>
            <a:r>
              <a:rPr lang="en-US" sz="1200" b="0" i="0" kern="1200" dirty="0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Copyright </a:t>
            </a:r>
            <a:r>
              <a:rPr lang="en-US" sz="1200" b="0" i="0" kern="1200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© 2024 </a:t>
            </a:r>
            <a:r>
              <a:rPr lang="en-US" sz="1200" b="0" i="0" kern="1200" dirty="0" err="1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Qwallity</a:t>
            </a:r>
            <a:endParaRPr lang="x-none" sz="1200" b="0" i="0" kern="1200" dirty="0">
              <a:solidFill>
                <a:srgbClr val="5F6A8E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901" y="469016"/>
            <a:ext cx="182880" cy="1219200"/>
          </a:xfrm>
          <a:prstGeom prst="rect">
            <a:avLst/>
          </a:prstGeom>
        </p:spPr>
      </p:pic>
      <p:cxnSp>
        <p:nvCxnSpPr>
          <p:cNvPr id="18" name="Straight Connector 17"/>
          <p:cNvCxnSpPr>
            <a:cxnSpLocks/>
          </p:cNvCxnSpPr>
          <p:nvPr userDrawn="1"/>
        </p:nvCxnSpPr>
        <p:spPr>
          <a:xfrm>
            <a:off x="9847377" y="0"/>
            <a:ext cx="0" cy="927847"/>
          </a:xfrm>
          <a:prstGeom prst="line">
            <a:avLst/>
          </a:prstGeom>
          <a:ln w="60325">
            <a:solidFill>
              <a:srgbClr val="EF7A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0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053"/>
            <a:ext cx="10691813" cy="1255622"/>
          </a:xfrm>
          <a:prstGeom prst="rect">
            <a:avLst/>
          </a:prstGeom>
        </p:spPr>
      </p:pic>
      <p:sp>
        <p:nvSpPr>
          <p:cNvPr id="12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9847377" y="6945251"/>
            <a:ext cx="492404" cy="402483"/>
          </a:xfrm>
        </p:spPr>
        <p:txBody>
          <a:bodyPr lIns="0" tIns="46800" rIns="0"/>
          <a:lstStyle>
            <a:lvl1pPr algn="ctr">
              <a:defRPr lang="en-US" sz="1800" b="1" i="0" kern="1200" smtClean="0">
                <a:solidFill>
                  <a:schemeClr val="bg1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fld id="{08CF6010-4BEF-CC4F-8009-16DA03D0C4E6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6" name="Title 13"/>
          <p:cNvSpPr>
            <a:spLocks noGrp="1"/>
          </p:cNvSpPr>
          <p:nvPr>
            <p:ph type="title" hasCustomPrompt="1"/>
          </p:nvPr>
        </p:nvSpPr>
        <p:spPr>
          <a:xfrm>
            <a:off x="580852" y="577998"/>
            <a:ext cx="5918085" cy="592022"/>
          </a:xfrm>
        </p:spPr>
        <p:txBody>
          <a:bodyPr wrap="square" lIns="0" tIns="46800" rIns="0">
            <a:spAutoFit/>
          </a:bodyPr>
          <a:lstStyle>
            <a:lvl1pPr algn="l">
              <a:defRPr sz="3600" b="1" i="0">
                <a:solidFill>
                  <a:srgbClr val="33394D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r>
              <a:rPr lang="en-US" dirty="0"/>
              <a:t>Your text appears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E6B2B-D987-7C43-9512-5454A5E88D8B}"/>
              </a:ext>
            </a:extLst>
          </p:cNvPr>
          <p:cNvSpPr txBox="1"/>
          <p:nvPr userDrawn="1"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</p:spPr>
        <p:txBody>
          <a:bodyPr wrap="square" lIns="0" rIns="90000" rtlCol="0">
            <a:spAutoFit/>
          </a:bodyPr>
          <a:lstStyle/>
          <a:p>
            <a:r>
              <a:rPr lang="en-US" sz="1200" b="0" i="0" kern="1200" dirty="0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Copyright © 2021 </a:t>
            </a:r>
            <a:r>
              <a:rPr lang="en-US" sz="1200" b="0" i="0" kern="1200" dirty="0" err="1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Qwallity</a:t>
            </a:r>
            <a:endParaRPr lang="x-none" sz="1200" b="0" i="0" kern="1200" dirty="0">
              <a:solidFill>
                <a:srgbClr val="5F6A8E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901" y="469016"/>
            <a:ext cx="182880" cy="1219200"/>
          </a:xfrm>
          <a:prstGeom prst="rect">
            <a:avLst/>
          </a:prstGeom>
        </p:spPr>
      </p:pic>
      <p:cxnSp>
        <p:nvCxnSpPr>
          <p:cNvPr id="22" name="Straight Connector 21"/>
          <p:cNvCxnSpPr>
            <a:cxnSpLocks/>
          </p:cNvCxnSpPr>
          <p:nvPr userDrawn="1"/>
        </p:nvCxnSpPr>
        <p:spPr>
          <a:xfrm>
            <a:off x="9847377" y="0"/>
            <a:ext cx="0" cy="927847"/>
          </a:xfrm>
          <a:prstGeom prst="line">
            <a:avLst/>
          </a:prstGeom>
          <a:ln w="60325">
            <a:solidFill>
              <a:srgbClr val="EF7A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81025" y="1620981"/>
            <a:ext cx="8912599" cy="2298065"/>
          </a:xfrm>
        </p:spPr>
        <p:txBody>
          <a:bodyPr wrap="square" lIns="0" rIns="90000">
            <a:spAutoFit/>
          </a:bodyPr>
          <a:lstStyle>
            <a:lvl1pPr marL="251986" indent="-251986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FontTx/>
              <a:buBlip>
                <a:blip r:embed="rId5"/>
              </a:buBlip>
              <a:defRPr sz="1600">
                <a:solidFill>
                  <a:srgbClr val="5F6A8E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</a:t>
            </a:r>
            <a:r>
              <a:rPr lang="en-US" dirty="0" err="1"/>
              <a:t>dapibus</a:t>
            </a:r>
            <a:r>
              <a:rPr lang="en-US" dirty="0"/>
              <a:t>.  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libero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id, semper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mollis</a:t>
            </a:r>
            <a:r>
              <a:rPr lang="en-US" dirty="0"/>
              <a:t> lorem id libero </a:t>
            </a:r>
            <a:r>
              <a:rPr lang="en-US" dirty="0" err="1"/>
              <a:t>molestie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cursus tempus.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nisi,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dolor.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porttitor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 ac </a:t>
            </a:r>
            <a:r>
              <a:rPr lang="en-US" dirty="0" err="1"/>
              <a:t>rhoncus</a:t>
            </a:r>
            <a:r>
              <a:rPr lang="en-US" dirty="0"/>
              <a:t> tempus. </a:t>
            </a:r>
          </a:p>
        </p:txBody>
      </p:sp>
    </p:spTree>
    <p:extLst>
      <p:ext uri="{BB962C8B-B14F-4D97-AF65-F5344CB8AC3E}">
        <p14:creationId xmlns:p14="http://schemas.microsoft.com/office/powerpoint/2010/main" val="72871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09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053"/>
            <a:ext cx="10691813" cy="1255622"/>
          </a:xfrm>
          <a:prstGeom prst="rect">
            <a:avLst/>
          </a:prstGeom>
        </p:spPr>
      </p:pic>
      <p:sp>
        <p:nvSpPr>
          <p:cNvPr id="28" name="Title 13"/>
          <p:cNvSpPr>
            <a:spLocks noGrp="1"/>
          </p:cNvSpPr>
          <p:nvPr>
            <p:ph type="title" hasCustomPrompt="1"/>
          </p:nvPr>
        </p:nvSpPr>
        <p:spPr>
          <a:xfrm>
            <a:off x="580852" y="577998"/>
            <a:ext cx="5918085" cy="592022"/>
          </a:xfrm>
        </p:spPr>
        <p:txBody>
          <a:bodyPr wrap="square" lIns="0" tIns="46800" rIns="0">
            <a:spAutoFit/>
          </a:bodyPr>
          <a:lstStyle>
            <a:lvl1pPr algn="l">
              <a:defRPr sz="3600" b="1" i="0">
                <a:solidFill>
                  <a:srgbClr val="33394D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r>
              <a:rPr lang="en-US" dirty="0"/>
              <a:t>Your text appears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EE6B2B-D987-7C43-9512-5454A5E88D8B}"/>
              </a:ext>
            </a:extLst>
          </p:cNvPr>
          <p:cNvSpPr txBox="1"/>
          <p:nvPr userDrawn="1"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</p:spPr>
        <p:txBody>
          <a:bodyPr wrap="square" lIns="0" rIns="90000" rtlCol="0">
            <a:spAutoFit/>
          </a:bodyPr>
          <a:lstStyle/>
          <a:p>
            <a:r>
              <a:rPr lang="en-US" sz="1200" b="0" i="0" kern="1200" dirty="0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Copyright © 2021 </a:t>
            </a:r>
            <a:r>
              <a:rPr lang="en-US" sz="1200" b="0" i="0" kern="1200" dirty="0" err="1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Qwallity</a:t>
            </a:r>
            <a:endParaRPr lang="x-none" sz="1200" b="0" i="0" kern="1200" dirty="0">
              <a:solidFill>
                <a:srgbClr val="5F6A8E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901" y="469016"/>
            <a:ext cx="182880" cy="1219200"/>
          </a:xfrm>
          <a:prstGeom prst="rect">
            <a:avLst/>
          </a:prstGeom>
        </p:spPr>
      </p:pic>
      <p:cxnSp>
        <p:nvCxnSpPr>
          <p:cNvPr id="32" name="Straight Connector 31"/>
          <p:cNvCxnSpPr>
            <a:cxnSpLocks/>
          </p:cNvCxnSpPr>
          <p:nvPr userDrawn="1"/>
        </p:nvCxnSpPr>
        <p:spPr>
          <a:xfrm>
            <a:off x="9847377" y="0"/>
            <a:ext cx="0" cy="927847"/>
          </a:xfrm>
          <a:prstGeom prst="line">
            <a:avLst/>
          </a:prstGeom>
          <a:ln w="60325">
            <a:solidFill>
              <a:srgbClr val="EF7A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9847377" y="6945251"/>
            <a:ext cx="492404" cy="402483"/>
          </a:xfrm>
        </p:spPr>
        <p:txBody>
          <a:bodyPr lIns="0" tIns="46800" rIns="0"/>
          <a:lstStyle>
            <a:lvl1pPr algn="ctr">
              <a:defRPr lang="en-US" sz="1800" b="1" i="0" kern="1200" smtClean="0">
                <a:solidFill>
                  <a:schemeClr val="bg1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fld id="{08CF6010-4BEF-CC4F-8009-16DA03D0C4E6}" type="slidenum">
              <a:rPr lang="uk-UA" smtClean="0"/>
              <a:pPr/>
              <a:t>‹#›</a:t>
            </a:fld>
            <a:endParaRPr lang="uk-UA" dirty="0"/>
          </a:p>
        </p:txBody>
      </p:sp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E677DE55-708B-1545-8D95-C3346CA2BF0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700317082"/>
              </p:ext>
            </p:extLst>
          </p:nvPr>
        </p:nvGraphicFramePr>
        <p:xfrm>
          <a:off x="580850" y="1903975"/>
          <a:ext cx="8932120" cy="3111192"/>
        </p:xfrm>
        <a:graphic>
          <a:graphicData uri="http://schemas.openxmlformats.org/drawingml/2006/table">
            <a:tbl>
              <a:tblPr firstRow="1" firstCol="1">
                <a:noFill/>
                <a:tableStyleId>{5C22544A-7EE6-4342-B048-85BDC9FD1C3A}</a:tableStyleId>
              </a:tblPr>
              <a:tblGrid>
                <a:gridCol w="2233030">
                  <a:extLst>
                    <a:ext uri="{9D8B030D-6E8A-4147-A177-3AD203B41FA5}">
                      <a16:colId xmlns:a16="http://schemas.microsoft.com/office/drawing/2014/main" val="2717033203"/>
                    </a:ext>
                  </a:extLst>
                </a:gridCol>
                <a:gridCol w="2233030">
                  <a:extLst>
                    <a:ext uri="{9D8B030D-6E8A-4147-A177-3AD203B41FA5}">
                      <a16:colId xmlns:a16="http://schemas.microsoft.com/office/drawing/2014/main" val="3416942853"/>
                    </a:ext>
                  </a:extLst>
                </a:gridCol>
                <a:gridCol w="2233030">
                  <a:extLst>
                    <a:ext uri="{9D8B030D-6E8A-4147-A177-3AD203B41FA5}">
                      <a16:colId xmlns:a16="http://schemas.microsoft.com/office/drawing/2014/main" val="2759645520"/>
                    </a:ext>
                  </a:extLst>
                </a:gridCol>
                <a:gridCol w="2233030">
                  <a:extLst>
                    <a:ext uri="{9D8B030D-6E8A-4147-A177-3AD203B41FA5}">
                      <a16:colId xmlns:a16="http://schemas.microsoft.com/office/drawing/2014/main" val="2887507752"/>
                    </a:ext>
                  </a:extLst>
                </a:gridCol>
              </a:tblGrid>
              <a:tr h="444456">
                <a:tc>
                  <a:txBody>
                    <a:bodyPr/>
                    <a:lstStyle/>
                    <a:p>
                      <a:pPr algn="l"/>
                      <a:r>
                        <a:rPr lang="x-none" sz="1500" b="1" i="0" dirty="0">
                          <a:latin typeface="Poppins" charset="0"/>
                          <a:ea typeface="Poppins" charset="0"/>
                          <a:cs typeface="Poppins" charset="0"/>
                        </a:rPr>
                        <a:t>Title 1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A2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7943" rtl="0" eaLnBrk="1" latinLnBrk="0" hangingPunct="1"/>
                      <a:r>
                        <a:rPr lang="x-none" sz="1500" b="1" i="0" kern="1200" dirty="0">
                          <a:solidFill>
                            <a:schemeClr val="lt1"/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Title 2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A2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7943" rtl="0" eaLnBrk="1" latinLnBrk="0" hangingPunct="1"/>
                      <a:r>
                        <a:rPr lang="x-none" sz="1500" b="1" i="0" kern="1200" dirty="0">
                          <a:solidFill>
                            <a:schemeClr val="lt1"/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Title 3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A2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x-none" sz="1500" b="1" i="0" dirty="0">
                          <a:latin typeface="Poppins" charset="0"/>
                          <a:ea typeface="Poppins" charset="0"/>
                          <a:cs typeface="Poppins" charset="0"/>
                        </a:rPr>
                        <a:t>Title 4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A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185455"/>
                  </a:ext>
                </a:extLst>
              </a:tr>
              <a:tr h="444456">
                <a:tc>
                  <a:txBody>
                    <a:bodyPr/>
                    <a:lstStyle/>
                    <a:p>
                      <a:pPr algn="l"/>
                      <a:r>
                        <a:rPr lang="x-none" sz="13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Lorem ipsum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x-none" sz="1300" b="0" i="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Lorem ipsum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7943" rtl="0" eaLnBrk="1" latinLnBrk="0" hangingPunct="1"/>
                      <a:r>
                        <a:rPr lang="x-none" sz="1300" b="0" i="0" kern="12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Lorem ipsum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7943" rtl="0" eaLnBrk="1" latinLnBrk="0" hangingPunct="1"/>
                      <a:r>
                        <a:rPr lang="x-none" sz="1300" b="0" i="0" kern="12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Lorem ipsum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788562"/>
                  </a:ext>
                </a:extLst>
              </a:tr>
              <a:tr h="444456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D</a:t>
                      </a:r>
                      <a:r>
                        <a:rPr lang="x-none" sz="13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olor sit amet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D</a:t>
                      </a:r>
                      <a:r>
                        <a:rPr lang="x-none" sz="1300" b="0" i="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olor sit amet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7943" rtl="0" eaLnBrk="1" latinLnBrk="0" hangingPunct="1"/>
                      <a:r>
                        <a:rPr lang="en-US" sz="1300" b="0" i="0" kern="12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D</a:t>
                      </a:r>
                      <a:r>
                        <a:rPr lang="x-none" sz="1300" b="0" i="0" kern="12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olor sit amet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7943" rtl="0" eaLnBrk="1" latinLnBrk="0" hangingPunct="1"/>
                      <a:r>
                        <a:rPr lang="en-US" sz="1300" b="0" i="0" kern="12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D</a:t>
                      </a:r>
                      <a:r>
                        <a:rPr lang="x-none" sz="1300" b="0" i="0" kern="12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olor sit amet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66426"/>
                  </a:ext>
                </a:extLst>
              </a:tr>
              <a:tr h="444456">
                <a:tc>
                  <a:txBody>
                    <a:bodyPr/>
                    <a:lstStyle/>
                    <a:p>
                      <a:r>
                        <a:rPr lang="x-none" sz="13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Onsectetur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x-none" sz="1300" b="0" i="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Onsectetur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7943" rtl="0" eaLnBrk="1" latinLnBrk="0" hangingPunct="1"/>
                      <a:r>
                        <a:rPr lang="x-none" sz="1300" b="0" i="0" kern="12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Onsectetur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7943" rtl="0" eaLnBrk="1" latinLnBrk="0" hangingPunct="1"/>
                      <a:r>
                        <a:rPr lang="x-none" sz="1300" b="0" i="0" kern="12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Onsectetur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799393"/>
                  </a:ext>
                </a:extLst>
              </a:tr>
              <a:tr h="444456">
                <a:tc>
                  <a:txBody>
                    <a:bodyPr/>
                    <a:lstStyle/>
                    <a:p>
                      <a:r>
                        <a:rPr lang="x-none" sz="13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Adipiscing elit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x-none" sz="1300" b="0" i="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Adipiscing elit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7943" rtl="0" eaLnBrk="1" latinLnBrk="0" hangingPunct="1"/>
                      <a:r>
                        <a:rPr lang="x-none" sz="1300" b="0" i="0" kern="12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Adipiscing elit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7943" rtl="0" eaLnBrk="1" latinLnBrk="0" hangingPunct="1"/>
                      <a:r>
                        <a:rPr lang="x-none" sz="1300" b="0" i="0" kern="12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Adipiscing elit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52234"/>
                  </a:ext>
                </a:extLst>
              </a:tr>
              <a:tr h="444456">
                <a:tc>
                  <a:txBody>
                    <a:bodyPr/>
                    <a:lstStyle/>
                    <a:p>
                      <a:r>
                        <a:rPr lang="x-none" sz="13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Nunc id quam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x-none" sz="1300" b="0" i="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Nunc id quam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7943" rtl="0" eaLnBrk="1" latinLnBrk="0" hangingPunct="1"/>
                      <a:r>
                        <a:rPr lang="x-none" sz="1300" b="0" i="0" kern="12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Nunc id quam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7943" rtl="0" eaLnBrk="1" latinLnBrk="0" hangingPunct="1"/>
                      <a:r>
                        <a:rPr lang="x-none" sz="1300" b="0" i="0" kern="12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Nunc id quam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637117"/>
                  </a:ext>
                </a:extLst>
              </a:tr>
              <a:tr h="444456">
                <a:tc>
                  <a:txBody>
                    <a:bodyPr/>
                    <a:lstStyle/>
                    <a:p>
                      <a:r>
                        <a:rPr lang="x-none" sz="13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In Quam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x-none" sz="1300" b="0" i="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In Quam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7943" rtl="0" eaLnBrk="1" latinLnBrk="0" hangingPunct="1"/>
                      <a:r>
                        <a:rPr lang="x-none" sz="1300" b="0" i="0" kern="12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In Quam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007943" rtl="0" eaLnBrk="1" latinLnBrk="0" hangingPunct="1"/>
                      <a:r>
                        <a:rPr lang="x-none" sz="1300" b="0" i="0" kern="1200" dirty="0">
                          <a:solidFill>
                            <a:srgbClr val="1D1D1B">
                              <a:alpha val="70000"/>
                            </a:srgbClr>
                          </a:solidFill>
                          <a:latin typeface="Poppins" charset="0"/>
                          <a:ea typeface="Poppins" charset="0"/>
                          <a:cs typeface="Poppins" charset="0"/>
                        </a:rPr>
                        <a:t>In Quam</a:t>
                      </a:r>
                    </a:p>
                  </a:txBody>
                  <a:tcPr marL="180000" anchor="ctr">
                    <a:lnL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CE0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62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49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90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053"/>
            <a:ext cx="10691813" cy="1255622"/>
          </a:xfrm>
          <a:prstGeom prst="rect">
            <a:avLst/>
          </a:prstGeom>
        </p:spPr>
      </p:pic>
      <p:sp>
        <p:nvSpPr>
          <p:cNvPr id="22" name="Title 13"/>
          <p:cNvSpPr>
            <a:spLocks noGrp="1"/>
          </p:cNvSpPr>
          <p:nvPr>
            <p:ph type="title" hasCustomPrompt="1"/>
          </p:nvPr>
        </p:nvSpPr>
        <p:spPr>
          <a:xfrm>
            <a:off x="580852" y="577998"/>
            <a:ext cx="5918085" cy="592022"/>
          </a:xfrm>
        </p:spPr>
        <p:txBody>
          <a:bodyPr wrap="square" lIns="0" tIns="46800" rIns="0">
            <a:spAutoFit/>
          </a:bodyPr>
          <a:lstStyle>
            <a:lvl1pPr algn="l">
              <a:defRPr sz="3600" b="1" i="0">
                <a:solidFill>
                  <a:srgbClr val="33394D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r>
              <a:rPr lang="en-US" dirty="0"/>
              <a:t>Your text appears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EE6B2B-D987-7C43-9512-5454A5E88D8B}"/>
              </a:ext>
            </a:extLst>
          </p:cNvPr>
          <p:cNvSpPr txBox="1"/>
          <p:nvPr userDrawn="1"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</p:spPr>
        <p:txBody>
          <a:bodyPr wrap="square" lIns="0" rIns="90000" rtlCol="0">
            <a:spAutoFit/>
          </a:bodyPr>
          <a:lstStyle/>
          <a:p>
            <a:r>
              <a:rPr lang="en-US" sz="1200" b="0" i="0" kern="1200" dirty="0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Copyright © 2021 </a:t>
            </a:r>
            <a:r>
              <a:rPr lang="en-US" sz="1200" b="0" i="0" kern="1200" dirty="0" err="1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Qwallity</a:t>
            </a:r>
            <a:endParaRPr lang="x-none" sz="1200" b="0" i="0" kern="1200" dirty="0">
              <a:solidFill>
                <a:srgbClr val="5F6A8E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901" y="469016"/>
            <a:ext cx="182880" cy="1219200"/>
          </a:xfrm>
          <a:prstGeom prst="rect">
            <a:avLst/>
          </a:prstGeom>
        </p:spPr>
      </p:pic>
      <p:cxnSp>
        <p:nvCxnSpPr>
          <p:cNvPr id="25" name="Straight Connector 24"/>
          <p:cNvCxnSpPr>
            <a:cxnSpLocks/>
          </p:cNvCxnSpPr>
          <p:nvPr userDrawn="1"/>
        </p:nvCxnSpPr>
        <p:spPr>
          <a:xfrm>
            <a:off x="9847377" y="0"/>
            <a:ext cx="0" cy="927847"/>
          </a:xfrm>
          <a:prstGeom prst="line">
            <a:avLst/>
          </a:prstGeom>
          <a:ln w="60325">
            <a:solidFill>
              <a:srgbClr val="EF7A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9847377" y="6945251"/>
            <a:ext cx="492404" cy="402483"/>
          </a:xfrm>
        </p:spPr>
        <p:txBody>
          <a:bodyPr lIns="0" tIns="46800" rIns="0"/>
          <a:lstStyle>
            <a:lvl1pPr algn="ctr">
              <a:defRPr sz="1800" b="1" i="0">
                <a:solidFill>
                  <a:schemeClr val="bg1"/>
                </a:solidFill>
                <a:latin typeface="Muli" charset="0"/>
                <a:ea typeface="Muli" charset="0"/>
                <a:cs typeface="Muli" charset="0"/>
              </a:defRPr>
            </a:lvl1pPr>
          </a:lstStyle>
          <a:p>
            <a:fld id="{08CF6010-4BEF-CC4F-8009-16DA03D0C4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245B3E8-6D2D-6A45-8ADD-CD1CF47B5E84}"/>
              </a:ext>
            </a:extLst>
          </p:cNvPr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230305" y="1590111"/>
            <a:ext cx="5402739" cy="4154984"/>
          </a:xfrm>
        </p:spPr>
        <p:txBody>
          <a:bodyPr wrap="square" lIns="0" tIns="0" rIns="0" bIns="0" anchor="ctr" anchorCtr="0">
            <a:sp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3EF78E"/>
              </a:buClr>
              <a:buSzPct val="118000"/>
              <a:buFontTx/>
              <a:buNone/>
              <a:defRPr sz="1800" b="0" i="0" baseline="0">
                <a:solidFill>
                  <a:srgbClr val="5F6A8E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pPr lvl="0"/>
            <a:r>
              <a:rPr lang="en-US" dirty="0"/>
              <a:t>What is Typescript</a:t>
            </a:r>
          </a:p>
          <a:p>
            <a:pPr lvl="0"/>
            <a:r>
              <a:rPr lang="en-US" dirty="0"/>
              <a:t>Variables</a:t>
            </a:r>
          </a:p>
          <a:p>
            <a:pPr lvl="0"/>
            <a:r>
              <a:rPr lang="en-US" dirty="0"/>
              <a:t>Types</a:t>
            </a:r>
          </a:p>
          <a:p>
            <a:pPr lvl="0"/>
            <a:r>
              <a:rPr lang="en-US" dirty="0"/>
              <a:t>Classes</a:t>
            </a:r>
          </a:p>
          <a:p>
            <a:pPr lvl="0"/>
            <a:r>
              <a:rPr lang="en-US" dirty="0"/>
              <a:t>Class Property/Method Scopes</a:t>
            </a:r>
          </a:p>
          <a:p>
            <a:pPr lvl="0"/>
            <a:r>
              <a:rPr lang="en-US" dirty="0"/>
              <a:t>Static Props</a:t>
            </a:r>
          </a:p>
          <a:p>
            <a:pPr lvl="0"/>
            <a:r>
              <a:rPr lang="en-US" dirty="0"/>
              <a:t>Interfaces</a:t>
            </a:r>
          </a:p>
          <a:p>
            <a:pPr lvl="0"/>
            <a:r>
              <a:rPr lang="en-US" dirty="0"/>
              <a:t>Enums</a:t>
            </a:r>
          </a:p>
          <a:p>
            <a:pPr lvl="0"/>
            <a:r>
              <a:rPr lang="en-US" dirty="0"/>
              <a:t>Helpful Links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37E318A2-925F-3143-AD7A-A7CC9CBADA33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1578781" y="1610020"/>
            <a:ext cx="342001" cy="4264038"/>
          </a:xfr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>
                <a:srgbClr val="3EF78E"/>
              </a:buClr>
              <a:buSzPct val="100000"/>
              <a:buFontTx/>
              <a:buNone/>
              <a:defRPr sz="1800" b="1" i="0">
                <a:solidFill>
                  <a:schemeClr val="bg1"/>
                </a:solidFill>
                <a:latin typeface="Poppins SemiBold" charset="0"/>
                <a:ea typeface="Poppins SemiBold" charset="0"/>
                <a:cs typeface="Poppins SemiBold" charset="0"/>
              </a:defRPr>
            </a:lvl1pPr>
          </a:lstStyle>
          <a:p>
            <a:pPr lvl="0"/>
            <a:r>
              <a:rPr lang="en-US" dirty="0"/>
              <a:t>010203040506</a:t>
            </a:r>
            <a:br>
              <a:rPr lang="en-US" dirty="0"/>
            </a:br>
            <a:r>
              <a:rPr lang="en-US" dirty="0"/>
              <a:t>070809</a:t>
            </a:r>
          </a:p>
        </p:txBody>
      </p:sp>
    </p:spTree>
    <p:extLst>
      <p:ext uri="{BB962C8B-B14F-4D97-AF65-F5344CB8AC3E}">
        <p14:creationId xmlns:p14="http://schemas.microsoft.com/office/powerpoint/2010/main" val="404457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ign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077" y="0"/>
            <a:ext cx="2654300" cy="6413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4053"/>
            <a:ext cx="10691813" cy="1255622"/>
          </a:xfrm>
          <a:prstGeom prst="rect">
            <a:avLst/>
          </a:prstGeom>
        </p:spPr>
      </p:pic>
      <p:sp>
        <p:nvSpPr>
          <p:cNvPr id="27" name="Title 13"/>
          <p:cNvSpPr>
            <a:spLocks noGrp="1"/>
          </p:cNvSpPr>
          <p:nvPr>
            <p:ph type="title" hasCustomPrompt="1"/>
          </p:nvPr>
        </p:nvSpPr>
        <p:spPr>
          <a:xfrm>
            <a:off x="580852" y="577998"/>
            <a:ext cx="5918085" cy="592022"/>
          </a:xfrm>
        </p:spPr>
        <p:txBody>
          <a:bodyPr wrap="square" lIns="0" tIns="46800" rIns="0">
            <a:spAutoFit/>
          </a:bodyPr>
          <a:lstStyle>
            <a:lvl1pPr algn="l">
              <a:defRPr sz="3600" b="1" i="0">
                <a:solidFill>
                  <a:srgbClr val="33394D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r>
              <a:rPr lang="en-US" dirty="0"/>
              <a:t>Your text appears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EE6B2B-D987-7C43-9512-5454A5E88D8B}"/>
              </a:ext>
            </a:extLst>
          </p:cNvPr>
          <p:cNvSpPr txBox="1"/>
          <p:nvPr userDrawn="1"/>
        </p:nvSpPr>
        <p:spPr>
          <a:xfrm>
            <a:off x="504432" y="7038008"/>
            <a:ext cx="5873605" cy="276999"/>
          </a:xfrm>
          <a:prstGeom prst="rect">
            <a:avLst/>
          </a:prstGeom>
          <a:noFill/>
        </p:spPr>
        <p:txBody>
          <a:bodyPr wrap="square" lIns="0" rIns="90000" rtlCol="0">
            <a:spAutoFit/>
          </a:bodyPr>
          <a:lstStyle/>
          <a:p>
            <a:r>
              <a:rPr lang="en-US" sz="1200" b="0" i="0" kern="1200" dirty="0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Copyright © 2021 </a:t>
            </a:r>
            <a:r>
              <a:rPr lang="en-US" sz="1200" b="0" i="0" kern="1200" dirty="0" err="1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Qwallity</a:t>
            </a:r>
            <a:endParaRPr lang="x-none" sz="1200" b="0" i="0" kern="1200" dirty="0">
              <a:solidFill>
                <a:srgbClr val="5F6A8E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901" y="469016"/>
            <a:ext cx="182880" cy="1219200"/>
          </a:xfrm>
          <a:prstGeom prst="rect">
            <a:avLst/>
          </a:prstGeom>
        </p:spPr>
      </p:pic>
      <p:cxnSp>
        <p:nvCxnSpPr>
          <p:cNvPr id="36" name="Straight Connector 35"/>
          <p:cNvCxnSpPr>
            <a:cxnSpLocks/>
          </p:cNvCxnSpPr>
          <p:nvPr userDrawn="1"/>
        </p:nvCxnSpPr>
        <p:spPr>
          <a:xfrm>
            <a:off x="9847377" y="0"/>
            <a:ext cx="0" cy="927847"/>
          </a:xfrm>
          <a:prstGeom prst="line">
            <a:avLst/>
          </a:prstGeom>
          <a:ln w="60325">
            <a:solidFill>
              <a:srgbClr val="EF7A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9847377" y="6945251"/>
            <a:ext cx="492404" cy="402483"/>
          </a:xfrm>
        </p:spPr>
        <p:txBody>
          <a:bodyPr lIns="0" tIns="46800" rIns="0"/>
          <a:lstStyle>
            <a:lvl1pPr algn="ctr">
              <a:defRPr sz="1800" b="1" i="0">
                <a:solidFill>
                  <a:schemeClr val="bg1"/>
                </a:solidFill>
                <a:latin typeface="Muli" charset="0"/>
                <a:ea typeface="Muli" charset="0"/>
                <a:cs typeface="Muli" charset="0"/>
              </a:defRPr>
            </a:lvl1pPr>
          </a:lstStyle>
          <a:p>
            <a:fld id="{08CF6010-4BEF-CC4F-8009-16DA03D0C4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581026" y="1620981"/>
            <a:ext cx="5917912" cy="2605842"/>
          </a:xfrm>
        </p:spPr>
        <p:txBody>
          <a:bodyPr wrap="square" lIns="0" rIns="90000">
            <a:spAutoFit/>
          </a:bodyPr>
          <a:lstStyle>
            <a:lvl1pPr marL="432000" indent="-432000">
              <a:lnSpc>
                <a:spcPts val="2700"/>
              </a:lnSpc>
              <a:spcBef>
                <a:spcPts val="0"/>
              </a:spcBef>
              <a:spcAft>
                <a:spcPts val="1700"/>
              </a:spcAft>
              <a:buSzPct val="120000"/>
              <a:buFontTx/>
              <a:buBlip>
                <a:blip r:embed="rId5"/>
              </a:buBlip>
              <a:defRPr sz="1800">
                <a:solidFill>
                  <a:srgbClr val="5F6A8E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consectetur adipiscing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imperdiet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libero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id, semper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purus</a:t>
            </a:r>
            <a:endParaRPr lang="en-US" dirty="0"/>
          </a:p>
          <a:p>
            <a:pPr lvl="0"/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cursus tempus.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fringilla</a:t>
            </a:r>
            <a:r>
              <a:rPr lang="en-US" dirty="0"/>
              <a:t> nisi,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dolor. </a:t>
            </a:r>
          </a:p>
        </p:txBody>
      </p:sp>
    </p:spTree>
    <p:extLst>
      <p:ext uri="{BB962C8B-B14F-4D97-AF65-F5344CB8AC3E}">
        <p14:creationId xmlns:p14="http://schemas.microsoft.com/office/powerpoint/2010/main" val="354030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" y="4264"/>
            <a:ext cx="10679944" cy="7559675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735064" y="3310163"/>
            <a:ext cx="4855246" cy="719749"/>
          </a:xfrm>
        </p:spPr>
        <p:txBody>
          <a:bodyPr lIns="0" tIns="46800" anchor="t" anchorCtr="0">
            <a:spAutoFit/>
          </a:bodyPr>
          <a:lstStyle>
            <a:lvl1pPr algn="l">
              <a:defRPr sz="4400" b="1" i="0">
                <a:solidFill>
                  <a:srgbClr val="33394D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2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9847377" y="6945251"/>
            <a:ext cx="492404" cy="402483"/>
          </a:xfrm>
        </p:spPr>
        <p:txBody>
          <a:bodyPr lIns="0" tIns="46800" rIns="0"/>
          <a:lstStyle>
            <a:lvl1pPr algn="ctr">
              <a:defRPr sz="1800" b="1" i="0">
                <a:solidFill>
                  <a:srgbClr val="232934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fld id="{08CF6010-4BEF-CC4F-8009-16DA03D0C4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07529-1D87-A54C-945E-046A494F9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013" y="4029912"/>
            <a:ext cx="4855298" cy="397032"/>
          </a:xfrm>
        </p:spPr>
        <p:txBody>
          <a:bodyPr wrap="square" lIns="0" rIns="90000" anchor="t" anchorCtr="0">
            <a:spAutoFit/>
          </a:bodyPr>
          <a:lstStyle>
            <a:lvl1pPr>
              <a:buNone/>
              <a:defRPr lang="en-US" sz="2200" b="0" i="0" kern="1200" dirty="0">
                <a:solidFill>
                  <a:srgbClr val="5F6A8E"/>
                </a:solidFill>
                <a:latin typeface="Poppins Medium" charset="0"/>
                <a:ea typeface="Poppins Medium" charset="0"/>
                <a:cs typeface="Poppins Medium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E6B2B-D987-7C43-9512-5454A5E88D8B}"/>
              </a:ext>
            </a:extLst>
          </p:cNvPr>
          <p:cNvSpPr txBox="1"/>
          <p:nvPr userDrawn="1"/>
        </p:nvSpPr>
        <p:spPr>
          <a:xfrm>
            <a:off x="352032" y="7049953"/>
            <a:ext cx="5873605" cy="276999"/>
          </a:xfrm>
          <a:prstGeom prst="rect">
            <a:avLst/>
          </a:prstGeom>
          <a:noFill/>
        </p:spPr>
        <p:txBody>
          <a:bodyPr wrap="square" lIns="0" rIns="90000" rtlCol="0">
            <a:spAutoFit/>
          </a:bodyPr>
          <a:lstStyle/>
          <a:p>
            <a:r>
              <a:rPr lang="en-US" sz="1200" b="0" i="0" kern="1200" dirty="0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Copyright © 2021 </a:t>
            </a:r>
            <a:r>
              <a:rPr lang="en-US" sz="1200" b="0" i="0" kern="1200" dirty="0" err="1">
                <a:solidFill>
                  <a:srgbClr val="5F6A8E"/>
                </a:solidFill>
                <a:latin typeface="Poppins Light" charset="0"/>
                <a:ea typeface="Poppins Light" charset="0"/>
                <a:cs typeface="Poppins Light" charset="0"/>
              </a:rPr>
              <a:t>Qwallity</a:t>
            </a:r>
            <a:endParaRPr lang="x-none" sz="1200" b="0" i="0" kern="1200" dirty="0">
              <a:solidFill>
                <a:srgbClr val="5F6A8E"/>
              </a:solidFill>
              <a:latin typeface="Poppins Light" charset="0"/>
              <a:ea typeface="Poppins Light" charset="0"/>
              <a:cs typeface="Poppins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12" y="469016"/>
            <a:ext cx="990600" cy="116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901" y="469016"/>
            <a:ext cx="182880" cy="12192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35012" y="4978818"/>
            <a:ext cx="3724275" cy="400110"/>
          </a:xfrm>
        </p:spPr>
        <p:txBody>
          <a:bodyPr lIns="0" rIns="0">
            <a:sp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600" b="1" i="0">
                <a:solidFill>
                  <a:srgbClr val="33394D"/>
                </a:solidFill>
                <a:latin typeface="Poppins SemiBold" charset="0"/>
                <a:ea typeface="Poppins SemiBold" charset="0"/>
                <a:cs typeface="Poppins SemiBold" charset="0"/>
              </a:defRPr>
            </a:lvl1pPr>
          </a:lstStyle>
          <a:p>
            <a:pPr lvl="0"/>
            <a:r>
              <a:rPr lang="en-US" dirty="0"/>
              <a:t>Contact Us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96845" y="5418951"/>
            <a:ext cx="3462442" cy="28469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FontTx/>
              <a:buNone/>
              <a:defRPr sz="1400" b="0" i="0">
                <a:solidFill>
                  <a:srgbClr val="5F6A8E"/>
                </a:solidFill>
                <a:latin typeface="Poppins" charset="0"/>
                <a:ea typeface="Poppins" charset="0"/>
                <a:cs typeface="Poppins" charset="0"/>
              </a:defRPr>
            </a:lvl1pPr>
          </a:lstStyle>
          <a:p>
            <a:pPr lvl="0"/>
            <a:r>
              <a:rPr lang="is-IS" dirty="0"/>
              <a:t>+374 41 </a:t>
            </a:r>
            <a:r>
              <a:rPr lang="is-IS"/>
              <a:t>404 201</a:t>
            </a:r>
            <a:endParaRPr lang="is-I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01" y="5510633"/>
            <a:ext cx="176784" cy="176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01" y="5817211"/>
            <a:ext cx="176784" cy="176784"/>
          </a:xfrm>
          <a:prstGeom prst="rect">
            <a:avLst/>
          </a:prstGeom>
        </p:spPr>
      </p:pic>
      <p:pic>
        <p:nvPicPr>
          <p:cNvPr id="9" name="Picture 8">
            <a:hlinkClick r:id="rId7"/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67" y="6180581"/>
            <a:ext cx="304800" cy="304800"/>
          </a:xfrm>
          <a:prstGeom prst="rect">
            <a:avLst/>
          </a:prstGeom>
        </p:spPr>
      </p:pic>
      <p:pic>
        <p:nvPicPr>
          <p:cNvPr id="13" name="Picture 12">
            <a:hlinkClick r:id="rId9"/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3" y="6173086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991477" y="5675056"/>
            <a:ext cx="3467810" cy="378117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pPr marL="0" lvl="0" indent="0" algn="l" defTabSz="1007943" rtl="0" eaLnBrk="1" latinLnBrk="0" hangingPunct="1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sz="1400" b="0" i="0" kern="1200" dirty="0" err="1">
                <a:solidFill>
                  <a:srgbClr val="00B0F0"/>
                </a:solidFill>
                <a:latin typeface="Poppins" charset="0"/>
                <a:ea typeface="Poppins" charset="0"/>
                <a:cs typeface="Poppins" charset="0"/>
                <a:hlinkClick r:id="rId11"/>
              </a:rPr>
              <a:t>info@qwallity.com</a:t>
            </a:r>
            <a:endParaRPr lang="en-US" sz="1400" b="0" i="0" kern="1200" dirty="0">
              <a:solidFill>
                <a:srgbClr val="00B0F0"/>
              </a:solidFill>
              <a:latin typeface="Poppins" charset="0"/>
              <a:ea typeface="Poppins" charset="0"/>
              <a:cs typeface="Poppins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F8EBF-8378-634C-A02B-E8236C3CC765}" type="datetime1">
              <a:rPr lang="en-US" smtClean="0"/>
              <a:pPr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F6010-4BEF-CC4F-8009-16DA03D0C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8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8" r:id="rId3"/>
    <p:sldLayoutId id="2147483703" r:id="rId4"/>
    <p:sldLayoutId id="2147483699" r:id="rId5"/>
    <p:sldLayoutId id="2147483697" r:id="rId6"/>
    <p:sldLayoutId id="2147483700" r:id="rId7"/>
    <p:sldLayoutId id="2147483701" r:id="rId8"/>
    <p:sldLayoutId id="2147483702" r:id="rId9"/>
  </p:sldLayoutIdLst>
  <p:hf hd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F6010-4BEF-CC4F-8009-16DA03D0C4E6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11" name="Title 13">
            <a:extLst>
              <a:ext uri="{FF2B5EF4-FFF2-40B4-BE49-F238E27FC236}">
                <a16:creationId xmlns:a16="http://schemas.microsoft.com/office/drawing/2014/main" id="{88CC910A-0587-4F76-9319-B0FD1113FB96}"/>
              </a:ext>
            </a:extLst>
          </p:cNvPr>
          <p:cNvSpPr txBox="1">
            <a:spLocks/>
          </p:cNvSpPr>
          <p:nvPr/>
        </p:nvSpPr>
        <p:spPr>
          <a:xfrm>
            <a:off x="464028" y="981374"/>
            <a:ext cx="8835168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rgbClr val="232934"/>
                </a:solidFill>
                <a:latin typeface="Muli Black" pitchFamily="2" charset="77"/>
                <a:ea typeface="Muli Black" pitchFamily="2" charset="77"/>
                <a:cs typeface="Muli Black" pitchFamily="2" charset="77"/>
              </a:defRPr>
            </a:lvl1pPr>
          </a:lstStyle>
          <a:p>
            <a:r>
              <a:rPr lang="en-US" dirty="0" err="1"/>
              <a:t>PyTest</a:t>
            </a:r>
            <a:r>
              <a:rPr lang="en-US" dirty="0"/>
              <a:t> Framework and Allure Reporting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FC543-68BE-4E8E-8261-CF26A0B8F2E8}"/>
              </a:ext>
            </a:extLst>
          </p:cNvPr>
          <p:cNvSpPr txBox="1"/>
          <p:nvPr/>
        </p:nvSpPr>
        <p:spPr>
          <a:xfrm>
            <a:off x="778615" y="1735030"/>
            <a:ext cx="7040880" cy="1011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Clr>
                <a:srgbClr val="00B0F0"/>
              </a:buClr>
            </a:pPr>
            <a:r>
              <a:rPr lang="en-US" sz="1600" dirty="0">
                <a:solidFill>
                  <a:srgbClr val="5F6A8E"/>
                </a:solidFill>
                <a:latin typeface="Poppins" charset="0"/>
                <a:cs typeface="Poppins" charset="0"/>
              </a:rPr>
              <a:t>Set up </a:t>
            </a:r>
            <a:r>
              <a:rPr lang="en-US" sz="1600" dirty="0" err="1">
                <a:solidFill>
                  <a:srgbClr val="5F6A8E"/>
                </a:solidFill>
                <a:latin typeface="Poppins" charset="0"/>
                <a:cs typeface="Poppins" charset="0"/>
              </a:rPr>
              <a:t>PyTest</a:t>
            </a:r>
            <a:r>
              <a:rPr lang="en-US" sz="1600" dirty="0">
                <a:solidFill>
                  <a:srgbClr val="5F6A8E"/>
                </a:solidFill>
                <a:latin typeface="Poppins" charset="0"/>
                <a:cs typeface="Poppins" charset="0"/>
              </a:rPr>
              <a:t> on your local computer</a:t>
            </a:r>
          </a:p>
          <a:p>
            <a:pPr>
              <a:lnSpc>
                <a:spcPct val="200000"/>
              </a:lnSpc>
              <a:buClr>
                <a:srgbClr val="00B0F0"/>
              </a:buClr>
            </a:pPr>
            <a:r>
              <a:rPr lang="en-US" sz="1600" dirty="0">
                <a:solidFill>
                  <a:srgbClr val="5F6A8E"/>
                </a:solidFill>
                <a:latin typeface="Poppins" charset="0"/>
                <a:cs typeface="Poppins" charset="0"/>
              </a:rPr>
              <a:t>Design the following test case with the </a:t>
            </a:r>
            <a:r>
              <a:rPr lang="en-US" sz="1600" dirty="0" err="1">
                <a:solidFill>
                  <a:srgbClr val="5F6A8E"/>
                </a:solidFill>
                <a:latin typeface="Poppins" charset="0"/>
                <a:cs typeface="Poppins" charset="0"/>
              </a:rPr>
              <a:t>PyTest</a:t>
            </a:r>
            <a:r>
              <a:rPr lang="en-US" sz="1600" dirty="0">
                <a:solidFill>
                  <a:srgbClr val="5F6A8E"/>
                </a:solidFill>
                <a:latin typeface="Poppins" charset="0"/>
                <a:cs typeface="Poppins" charset="0"/>
              </a:rPr>
              <a:t> framework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2060FA-4F93-4D6B-BDDC-83DD4849975F}"/>
              </a:ext>
            </a:extLst>
          </p:cNvPr>
          <p:cNvSpPr txBox="1"/>
          <p:nvPr/>
        </p:nvSpPr>
        <p:spPr>
          <a:xfrm>
            <a:off x="1102010" y="3106573"/>
            <a:ext cx="5364480" cy="1203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1007943">
              <a:lnSpc>
                <a:spcPts val="1600"/>
              </a:lnSpc>
              <a:spcBef>
                <a:spcPts val="1102"/>
              </a:spcBef>
              <a:spcAft>
                <a:spcPts val="800"/>
              </a:spcAft>
              <a:buClr>
                <a:srgbClr val="42B4E3"/>
              </a:buClr>
              <a:buSzPct val="100000"/>
              <a:buBlip>
                <a:blip r:embed="rId2"/>
              </a:buBlip>
              <a:defRPr/>
            </a:pPr>
            <a:r>
              <a:rPr lang="en-US" sz="1600" dirty="0">
                <a:solidFill>
                  <a:srgbClr val="5F6A8E"/>
                </a:solidFill>
                <a:latin typeface="Poppins" charset="0"/>
                <a:cs typeface="Poppins" charset="0"/>
              </a:rPr>
              <a:t>Navigate to auto.am</a:t>
            </a:r>
          </a:p>
          <a:p>
            <a:pPr marL="285750" indent="-285750" defTabSz="1007943">
              <a:lnSpc>
                <a:spcPts val="1600"/>
              </a:lnSpc>
              <a:spcBef>
                <a:spcPts val="1102"/>
              </a:spcBef>
              <a:spcAft>
                <a:spcPts val="800"/>
              </a:spcAft>
              <a:buClr>
                <a:srgbClr val="42B4E3"/>
              </a:buClr>
              <a:buSzPct val="100000"/>
              <a:buBlip>
                <a:blip r:embed="rId2"/>
              </a:buBlip>
              <a:defRPr/>
            </a:pPr>
            <a:r>
              <a:rPr lang="en-US" sz="1600" dirty="0">
                <a:solidFill>
                  <a:srgbClr val="5F6A8E"/>
                </a:solidFill>
                <a:latin typeface="Poppins" charset="0"/>
                <a:cs typeface="Poppins" charset="0"/>
              </a:rPr>
              <a:t>Search car brand as – ‘Kia’</a:t>
            </a:r>
          </a:p>
          <a:p>
            <a:pPr marL="285750" indent="-285750" defTabSz="1007943">
              <a:lnSpc>
                <a:spcPts val="1600"/>
              </a:lnSpc>
              <a:spcBef>
                <a:spcPts val="1102"/>
              </a:spcBef>
              <a:spcAft>
                <a:spcPts val="800"/>
              </a:spcAft>
              <a:buClr>
                <a:srgbClr val="42B4E3"/>
              </a:buClr>
              <a:buSzPct val="100000"/>
              <a:buBlip>
                <a:blip r:embed="rId2"/>
              </a:buBlip>
              <a:defRPr/>
            </a:pPr>
            <a:r>
              <a:rPr lang="en-US" sz="1600" dirty="0">
                <a:solidFill>
                  <a:srgbClr val="5F6A8E"/>
                </a:solidFill>
                <a:latin typeface="Poppins" charset="0"/>
                <a:cs typeface="Poppins" charset="0"/>
              </a:rPr>
              <a:t>Check that the result is not 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D4A0B-B6AB-4DB5-90D7-9EF7C91035A6}"/>
              </a:ext>
            </a:extLst>
          </p:cNvPr>
          <p:cNvSpPr txBox="1"/>
          <p:nvPr/>
        </p:nvSpPr>
        <p:spPr>
          <a:xfrm>
            <a:off x="778615" y="5025781"/>
            <a:ext cx="831338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en-US" b="1" i="1" dirty="0">
                <a:solidFill>
                  <a:srgbClr val="EF7A22"/>
                </a:solidFill>
                <a:latin typeface="Muli" panose="00000500000000000000" pitchFamily="2" charset="0"/>
              </a:rPr>
              <a:t>Important</a:t>
            </a:r>
            <a:r>
              <a:rPr lang="en-US" b="1" i="1" dirty="0">
                <a:solidFill>
                  <a:srgbClr val="FF0000"/>
                </a:solidFill>
                <a:latin typeface="Muli" panose="00000500000000000000" pitchFamily="2" charset="0"/>
              </a:rPr>
              <a:t>: </a:t>
            </a:r>
            <a:r>
              <a:rPr lang="en-US" sz="1600" dirty="0">
                <a:solidFill>
                  <a:srgbClr val="5F6A8E"/>
                </a:solidFill>
                <a:latin typeface="Poppins" charset="0"/>
                <a:cs typeface="Poppins" charset="0"/>
              </a:rPr>
              <a:t>Get the driver as a fixture in </a:t>
            </a:r>
            <a:r>
              <a:rPr lang="en-US" sz="1600" dirty="0" err="1">
                <a:solidFill>
                  <a:srgbClr val="5F6A8E"/>
                </a:solidFill>
                <a:latin typeface="Poppins" charset="0"/>
                <a:cs typeface="Poppins" charset="0"/>
              </a:rPr>
              <a:t>conftest</a:t>
            </a:r>
            <a:r>
              <a:rPr lang="en-US" sz="1600" dirty="0">
                <a:solidFill>
                  <a:srgbClr val="5F6A8E"/>
                </a:solidFill>
                <a:latin typeface="Poppins" charset="0"/>
                <a:cs typeface="Poppins" charset="0"/>
              </a:rPr>
              <a:t> and use it in the test case. And use POM Pattern</a:t>
            </a:r>
          </a:p>
        </p:txBody>
      </p:sp>
    </p:spTree>
    <p:extLst>
      <p:ext uri="{BB962C8B-B14F-4D97-AF65-F5344CB8AC3E}">
        <p14:creationId xmlns:p14="http://schemas.microsoft.com/office/powerpoint/2010/main" val="403728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20388</TotalTime>
  <Words>64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Muli</vt:lpstr>
      <vt:lpstr>Muli Light</vt:lpstr>
      <vt:lpstr>Poppins</vt:lpstr>
      <vt:lpstr>Poppins Light</vt:lpstr>
      <vt:lpstr>Poppins Medium</vt:lpstr>
      <vt:lpstr>Poppins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User</cp:lastModifiedBy>
  <cp:revision>2197</cp:revision>
  <dcterms:created xsi:type="dcterms:W3CDTF">2019-12-23T07:15:21Z</dcterms:created>
  <dcterms:modified xsi:type="dcterms:W3CDTF">2024-06-10T17:37:18Z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32704c-792f-426a-b714-c9a67c56b514_Enabled">
    <vt:lpwstr>true</vt:lpwstr>
  </property>
  <property fmtid="{D5CDD505-2E9C-101B-9397-08002B2CF9AE}" pid="3" name="MSIP_Label_d432704c-792f-426a-b714-c9a67c56b514_SetDate">
    <vt:lpwstr>2024-01-24T20:32:57Z</vt:lpwstr>
  </property>
  <property fmtid="{D5CDD505-2E9C-101B-9397-08002B2CF9AE}" pid="4" name="MSIP_Label_d432704c-792f-426a-b714-c9a67c56b514_Method">
    <vt:lpwstr>Standard</vt:lpwstr>
  </property>
  <property fmtid="{D5CDD505-2E9C-101B-9397-08002B2CF9AE}" pid="5" name="MSIP_Label_d432704c-792f-426a-b714-c9a67c56b514_Name">
    <vt:lpwstr>defa4170-0d19-0005-0004-bc88714345d2</vt:lpwstr>
  </property>
  <property fmtid="{D5CDD505-2E9C-101B-9397-08002B2CF9AE}" pid="6" name="MSIP_Label_d432704c-792f-426a-b714-c9a67c56b514_SiteId">
    <vt:lpwstr>9c5297c1-125f-4355-8797-aa5d0cd33a8a</vt:lpwstr>
  </property>
  <property fmtid="{D5CDD505-2E9C-101B-9397-08002B2CF9AE}" pid="7" name="MSIP_Label_d432704c-792f-426a-b714-c9a67c56b514_ActionId">
    <vt:lpwstr>b6c8b151-a72c-40d5-887d-b92bfbcbe065</vt:lpwstr>
  </property>
  <property fmtid="{D5CDD505-2E9C-101B-9397-08002B2CF9AE}" pid="8" name="MSIP_Label_d432704c-792f-426a-b714-c9a67c56b514_ContentBits">
    <vt:lpwstr>0</vt:lpwstr>
  </property>
</Properties>
</file>