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78" r:id="rId4"/>
    <p:sldId id="280" r:id="rId5"/>
  </p:sldIdLst>
  <p:sldSz cx="10691813" cy="7559675"/>
  <p:notesSz cx="6858000" cy="9144000"/>
  <p:embeddedFontLst>
    <p:embeddedFont>
      <p:font typeface="Poppins" panose="00000500000000000000" pitchFamily="2" charset="0"/>
      <p:regular r:id="rId7"/>
      <p:bold r:id="rId8"/>
      <p:italic r:id="rId9"/>
      <p:boldItalic r:id="rId10"/>
    </p:embeddedFont>
    <p:embeddedFont>
      <p:font typeface="Poppins Light" panose="00000400000000000000" pitchFamily="2" charset="0"/>
      <p:regular r:id="rId11"/>
      <p:bold r:id="rId12"/>
      <p:italic r:id="rId13"/>
      <p:boldItalic r:id="rId14"/>
    </p:embeddedFont>
    <p:embeddedFont>
      <p:font typeface="Poppins Medium" panose="00000600000000000000" pitchFamily="2" charset="0"/>
      <p:regular r:id="rId15"/>
      <p:bold r:id="rId16"/>
      <p:italic r:id="rId17"/>
      <p:boldItalic r:id="rId18"/>
    </p:embeddedFont>
    <p:embeddedFont>
      <p:font typeface="Poppins SemiBold" panose="000007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jKGD7hkT1JeEMfsLDSnO8MJgV+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DBFBE6-B149-45EC-9E95-C68CA6225DB6}">
  <a:tblStyle styleId="{30DBFBE6-B149-45EC-9E95-C68CA6225DB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440" y="53"/>
      </p:cViewPr>
      <p:guideLst>
        <p:guide orient="horz" pos="2381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55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5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hyperlink" Target="https://www.linkedin.com/company/qwallity/?viewAsMember=true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hyperlink" Target="https://www.facebook.com/QwallityArmenia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447" y="0"/>
            <a:ext cx="10691813" cy="75590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7"/>
          <p:cNvSpPr txBox="1">
            <a:spLocks noGrp="1"/>
          </p:cNvSpPr>
          <p:nvPr>
            <p:ph type="title"/>
          </p:nvPr>
        </p:nvSpPr>
        <p:spPr>
          <a:xfrm>
            <a:off x="4415350" y="3376356"/>
            <a:ext cx="4855246" cy="691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4400"/>
              <a:buFont typeface="Poppins SemiBold"/>
              <a:buNone/>
              <a:defRPr sz="4400" b="1" i="0">
                <a:solidFill>
                  <a:srgbClr val="33394D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" name="Google Shape;18;p27"/>
          <p:cNvCxnSpPr/>
          <p:nvPr/>
        </p:nvCxnSpPr>
        <p:spPr>
          <a:xfrm>
            <a:off x="9847377" y="0"/>
            <a:ext cx="0" cy="927847"/>
          </a:xfrm>
          <a:prstGeom prst="straightConnector1">
            <a:avLst/>
          </a:prstGeom>
          <a:noFill/>
          <a:ln w="60325" cap="flat" cmpd="sng">
            <a:solidFill>
              <a:srgbClr val="EF7A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27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800" b="1" i="0" u="none" strike="noStrike" cap="none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ctr">
              <a:spcBef>
                <a:spcPts val="0"/>
              </a:spcBef>
              <a:buNone/>
              <a:defRPr sz="1800" b="1" i="0" u="none" strike="noStrike" cap="none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ctr">
              <a:spcBef>
                <a:spcPts val="0"/>
              </a:spcBef>
              <a:buNone/>
              <a:defRPr sz="1800" b="1" i="0" u="none" strike="noStrike" cap="none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ctr">
              <a:spcBef>
                <a:spcPts val="0"/>
              </a:spcBef>
              <a:buNone/>
              <a:defRPr sz="1800" b="1" i="0" u="none" strike="noStrike" cap="none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ctr">
              <a:spcBef>
                <a:spcPts val="0"/>
              </a:spcBef>
              <a:buNone/>
              <a:defRPr sz="1800" b="1" i="0" u="none" strike="noStrike" cap="none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ctr">
              <a:spcBef>
                <a:spcPts val="0"/>
              </a:spcBef>
              <a:buNone/>
              <a:defRPr sz="1800" b="1" i="0" u="none" strike="noStrike" cap="none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ctr">
              <a:spcBef>
                <a:spcPts val="0"/>
              </a:spcBef>
              <a:buNone/>
              <a:defRPr sz="1800" b="1" i="0" u="none" strike="noStrike" cap="none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ctr">
              <a:spcBef>
                <a:spcPts val="0"/>
              </a:spcBef>
              <a:buNone/>
              <a:defRPr sz="1800" b="1" i="0" u="none" strike="noStrike" cap="none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ctr">
              <a:spcBef>
                <a:spcPts val="0"/>
              </a:spcBef>
              <a:buNone/>
              <a:defRPr sz="1800" b="1" i="0" u="none" strike="noStrike" cap="none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7"/>
          <p:cNvSpPr/>
          <p:nvPr/>
        </p:nvSpPr>
        <p:spPr>
          <a:xfrm>
            <a:off x="2040621" y="2646156"/>
            <a:ext cx="2000575" cy="211410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dist="38100" dir="2700000" algn="tl" rotWithShape="0">
              <a:srgbClr val="000000">
                <a:alpha val="2078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7"/>
          <p:cNvSpPr txBox="1"/>
          <p:nvPr/>
        </p:nvSpPr>
        <p:spPr>
          <a:xfrm>
            <a:off x="2203699" y="2996989"/>
            <a:ext cx="16744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rPr>
              <a:t>SECTION</a:t>
            </a:r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2414775" y="3388094"/>
            <a:ext cx="1252266" cy="972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2160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8100"/>
              <a:buNone/>
              <a:defRPr sz="8100" b="1" i="0">
                <a:solidFill>
                  <a:srgbClr val="33394D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/>
          <p:nvPr/>
        </p:nvSpPr>
        <p:spPr>
          <a:xfrm>
            <a:off x="352032" y="7049953"/>
            <a:ext cx="58736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2020 Volo Global Partnership</a:t>
            </a:r>
            <a:endParaRPr sz="12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7"/>
          <p:cNvSpPr txBox="1"/>
          <p:nvPr/>
        </p:nvSpPr>
        <p:spPr>
          <a:xfrm>
            <a:off x="352032" y="7049953"/>
            <a:ext cx="58736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rgbClr val="5F6A8E"/>
                </a:solidFill>
                <a:latin typeface="Poppins Light"/>
                <a:ea typeface="Poppins Light"/>
                <a:cs typeface="Poppins Light"/>
                <a:sym typeface="Poppins Light"/>
              </a:rPr>
              <a:t>Copyright © 2024 Qwallity</a:t>
            </a:r>
            <a:endParaRPr sz="1200" b="0" i="0">
              <a:solidFill>
                <a:srgbClr val="5F6A8E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5" name="Google Shape;2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56901" y="469016"/>
            <a:ext cx="18288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no_bg">
  <p:cSld name="text_no_bg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04053"/>
            <a:ext cx="10691813" cy="12556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8"/>
          <p:cNvSpPr txBox="1">
            <a:spLocks noGrp="1"/>
          </p:cNvSpPr>
          <p:nvPr>
            <p:ph type="title"/>
          </p:nvPr>
        </p:nvSpPr>
        <p:spPr>
          <a:xfrm>
            <a:off x="580852" y="577998"/>
            <a:ext cx="5918085" cy="592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3600"/>
              <a:buFont typeface="Poppins"/>
              <a:buNone/>
              <a:defRPr sz="3600" b="1" i="0">
                <a:solidFill>
                  <a:srgbClr val="33394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body" idx="1"/>
          </p:nvPr>
        </p:nvSpPr>
        <p:spPr>
          <a:xfrm>
            <a:off x="580853" y="1631126"/>
            <a:ext cx="9074136" cy="1277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sp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6A8E"/>
              </a:buClr>
              <a:buSzPts val="1600"/>
              <a:buFont typeface="Poppins"/>
              <a:buNone/>
              <a:defRPr sz="1600" b="0" i="0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/>
          <p:nvPr/>
        </p:nvSpPr>
        <p:spPr>
          <a:xfrm>
            <a:off x="504432" y="7038008"/>
            <a:ext cx="58736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rgbClr val="5F6A8E"/>
                </a:solidFill>
                <a:latin typeface="Poppins Light"/>
                <a:ea typeface="Poppins Light"/>
                <a:cs typeface="Poppins Light"/>
                <a:sym typeface="Poppins Light"/>
              </a:rPr>
              <a:t>Copyright © 2024 Qwallity</a:t>
            </a:r>
            <a:endParaRPr sz="1200" b="0" i="0">
              <a:solidFill>
                <a:srgbClr val="5F6A8E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32" name="Google Shape;3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56901" y="469016"/>
            <a:ext cx="18288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33;p28"/>
          <p:cNvCxnSpPr/>
          <p:nvPr/>
        </p:nvCxnSpPr>
        <p:spPr>
          <a:xfrm>
            <a:off x="9847377" y="0"/>
            <a:ext cx="0" cy="927847"/>
          </a:xfrm>
          <a:prstGeom prst="straightConnector1">
            <a:avLst/>
          </a:prstGeom>
          <a:noFill/>
          <a:ln w="60325" cap="flat" cmpd="sng">
            <a:solidFill>
              <a:srgbClr val="EF7A2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ntro">
  <p:cSld name="1_intr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69" y="4264"/>
            <a:ext cx="10679944" cy="75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30"/>
          <p:cNvSpPr txBox="1">
            <a:spLocks noGrp="1"/>
          </p:cNvSpPr>
          <p:nvPr>
            <p:ph type="title"/>
          </p:nvPr>
        </p:nvSpPr>
        <p:spPr>
          <a:xfrm>
            <a:off x="735064" y="3310163"/>
            <a:ext cx="4855246" cy="719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4400"/>
              <a:buFont typeface="Poppins"/>
              <a:buNone/>
              <a:defRPr sz="4400" b="1" i="0">
                <a:solidFill>
                  <a:srgbClr val="33394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body" idx="1"/>
          </p:nvPr>
        </p:nvSpPr>
        <p:spPr>
          <a:xfrm>
            <a:off x="735013" y="4029912"/>
            <a:ext cx="4855298" cy="39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5F6A8E"/>
              </a:buClr>
              <a:buSzPts val="2200"/>
              <a:buNone/>
              <a:defRPr sz="2200" b="0" i="0">
                <a:solidFill>
                  <a:srgbClr val="5F6A8E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/>
          <p:nvPr/>
        </p:nvSpPr>
        <p:spPr>
          <a:xfrm>
            <a:off x="352032" y="7049953"/>
            <a:ext cx="58736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rgbClr val="5F6A8E"/>
                </a:solidFill>
                <a:latin typeface="Poppins Light"/>
                <a:ea typeface="Poppins Light"/>
                <a:cs typeface="Poppins Light"/>
                <a:sym typeface="Poppins Light"/>
              </a:rPr>
              <a:t>Copyright © 2024 Qwallity</a:t>
            </a:r>
            <a:endParaRPr sz="1200" b="0" i="0">
              <a:solidFill>
                <a:srgbClr val="5F6A8E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49" name="Google Shape;4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012" y="469016"/>
            <a:ext cx="9906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56901" y="469016"/>
            <a:ext cx="18288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0"/>
          <p:cNvSpPr txBox="1">
            <a:spLocks noGrp="1"/>
          </p:cNvSpPr>
          <p:nvPr>
            <p:ph type="body" idx="2"/>
          </p:nvPr>
        </p:nvSpPr>
        <p:spPr>
          <a:xfrm>
            <a:off x="735012" y="4978818"/>
            <a:ext cx="37242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1600"/>
              <a:buFont typeface="Poppins SemiBold"/>
              <a:buNone/>
              <a:defRPr sz="1600" b="1" i="0">
                <a:solidFill>
                  <a:srgbClr val="33394D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body" idx="3"/>
          </p:nvPr>
        </p:nvSpPr>
        <p:spPr>
          <a:xfrm>
            <a:off x="996845" y="5418951"/>
            <a:ext cx="3462442" cy="28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5F6A8E"/>
              </a:buClr>
              <a:buSzPts val="1400"/>
              <a:buFont typeface="Poppins"/>
              <a:buNone/>
              <a:defRPr sz="1400" b="0" i="0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3" name="Google Shape;53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0001" y="5510633"/>
            <a:ext cx="176784" cy="176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0001" y="5817211"/>
            <a:ext cx="176784" cy="176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30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45367" y="6180581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30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9923" y="6173086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0"/>
          <p:cNvSpPr txBox="1"/>
          <p:nvPr/>
        </p:nvSpPr>
        <p:spPr>
          <a:xfrm>
            <a:off x="991477" y="5675056"/>
            <a:ext cx="3467810" cy="37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spAutoFit/>
          </a:bodyPr>
          <a:lstStyle/>
          <a:p>
            <a:pPr marL="0" marR="0" lvl="0" indent="0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Poppins"/>
              <a:buNone/>
            </a:pPr>
            <a:r>
              <a:rPr lang="en-US" sz="1400" b="0" i="0">
                <a:solidFill>
                  <a:srgbClr val="00B0F0"/>
                </a:solidFill>
                <a:latin typeface="Poppins"/>
                <a:ea typeface="Poppins"/>
                <a:cs typeface="Poppins"/>
                <a:sym typeface="Poppins"/>
              </a:rPr>
              <a:t>qwallityllc@gmail.com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">
  <p:cSld name="intr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679944" cy="75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31"/>
          <p:cNvSpPr txBox="1">
            <a:spLocks noGrp="1"/>
          </p:cNvSpPr>
          <p:nvPr>
            <p:ph type="title"/>
          </p:nvPr>
        </p:nvSpPr>
        <p:spPr>
          <a:xfrm>
            <a:off x="735064" y="3310163"/>
            <a:ext cx="4855246" cy="1312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4400"/>
              <a:buFont typeface="Poppins"/>
              <a:buNone/>
              <a:defRPr sz="4400" b="1" i="0">
                <a:solidFill>
                  <a:srgbClr val="33394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body" idx="1"/>
          </p:nvPr>
        </p:nvSpPr>
        <p:spPr>
          <a:xfrm>
            <a:off x="735013" y="4622382"/>
            <a:ext cx="4855298" cy="39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5F6A8E"/>
              </a:buClr>
              <a:buSzPts val="2200"/>
              <a:buNone/>
              <a:defRPr sz="2200" b="0" i="0">
                <a:solidFill>
                  <a:srgbClr val="5F6A8E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/>
          <p:nvPr/>
        </p:nvSpPr>
        <p:spPr>
          <a:xfrm>
            <a:off x="352032" y="7049953"/>
            <a:ext cx="58736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rgbClr val="5F6A8E"/>
                </a:solidFill>
                <a:latin typeface="Poppins Light"/>
                <a:ea typeface="Poppins Light"/>
                <a:cs typeface="Poppins Light"/>
                <a:sym typeface="Poppins Light"/>
              </a:rPr>
              <a:t>Copyright © 2024 Qwallity</a:t>
            </a:r>
            <a:endParaRPr sz="1200" b="0" i="0">
              <a:solidFill>
                <a:srgbClr val="5F6A8E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64" name="Google Shape;6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012" y="469016"/>
            <a:ext cx="9906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56901" y="469016"/>
            <a:ext cx="18288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691813" cy="755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04053"/>
            <a:ext cx="10691813" cy="125562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2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580852" y="577998"/>
            <a:ext cx="5918085" cy="592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3600"/>
              <a:buFont typeface="Poppins"/>
              <a:buNone/>
              <a:defRPr sz="3600" b="1" i="0">
                <a:solidFill>
                  <a:srgbClr val="33394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/>
          <p:nvPr/>
        </p:nvSpPr>
        <p:spPr>
          <a:xfrm>
            <a:off x="504432" y="7038008"/>
            <a:ext cx="58736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rgbClr val="5F6A8E"/>
                </a:solidFill>
                <a:latin typeface="Poppins Light"/>
                <a:ea typeface="Poppins Light"/>
                <a:cs typeface="Poppins Light"/>
                <a:sym typeface="Poppins Light"/>
              </a:rPr>
              <a:t>Copyright © 2024 Qwallity</a:t>
            </a:r>
            <a:endParaRPr sz="1200" b="0" i="0">
              <a:solidFill>
                <a:srgbClr val="5F6A8E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72" name="Google Shape;7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56901" y="469016"/>
            <a:ext cx="18288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32"/>
          <p:cNvCxnSpPr/>
          <p:nvPr/>
        </p:nvCxnSpPr>
        <p:spPr>
          <a:xfrm>
            <a:off x="9847377" y="0"/>
            <a:ext cx="0" cy="927847"/>
          </a:xfrm>
          <a:prstGeom prst="straightConnector1">
            <a:avLst/>
          </a:prstGeom>
          <a:noFill/>
          <a:ln w="60325" cap="flat" cmpd="sng">
            <a:solidFill>
              <a:srgbClr val="EF7A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>
            <a:off x="581025" y="1620981"/>
            <a:ext cx="8912599" cy="229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>
            <a:lvl1pPr marL="457200" lvl="0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6A8E"/>
              </a:buClr>
              <a:buSzPts val="1600"/>
              <a:buFont typeface="Poppins"/>
              <a:buChar char="•"/>
              <a:defRPr sz="1600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691813" cy="755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04053"/>
            <a:ext cx="10691813" cy="125562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3"/>
          <p:cNvSpPr txBox="1">
            <a:spLocks noGrp="1"/>
          </p:cNvSpPr>
          <p:nvPr>
            <p:ph type="title"/>
          </p:nvPr>
        </p:nvSpPr>
        <p:spPr>
          <a:xfrm>
            <a:off x="580852" y="577998"/>
            <a:ext cx="5918085" cy="592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3600"/>
              <a:buFont typeface="Poppins"/>
              <a:buNone/>
              <a:defRPr sz="3600" b="1" i="0">
                <a:solidFill>
                  <a:srgbClr val="33394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/>
          <p:nvPr/>
        </p:nvSpPr>
        <p:spPr>
          <a:xfrm>
            <a:off x="504432" y="7038008"/>
            <a:ext cx="58736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rgbClr val="5F6A8E"/>
                </a:solidFill>
                <a:latin typeface="Poppins Light"/>
                <a:ea typeface="Poppins Light"/>
                <a:cs typeface="Poppins Light"/>
                <a:sym typeface="Poppins Light"/>
              </a:rPr>
              <a:t>Copyright © 2024 Qwallity</a:t>
            </a:r>
            <a:endParaRPr sz="1200" b="0" i="0">
              <a:solidFill>
                <a:srgbClr val="5F6A8E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80" name="Google Shape;8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56901" y="469016"/>
            <a:ext cx="18288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33"/>
          <p:cNvCxnSpPr/>
          <p:nvPr/>
        </p:nvCxnSpPr>
        <p:spPr>
          <a:xfrm>
            <a:off x="9847377" y="0"/>
            <a:ext cx="0" cy="927847"/>
          </a:xfrm>
          <a:prstGeom prst="straightConnector1">
            <a:avLst/>
          </a:prstGeom>
          <a:noFill/>
          <a:ln w="60325" cap="flat" cmpd="sng">
            <a:solidFill>
              <a:srgbClr val="EF7A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" name="Google Shape;82;p33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83" name="Google Shape;83;p33"/>
          <p:cNvGraphicFramePr/>
          <p:nvPr/>
        </p:nvGraphicFramePr>
        <p:xfrm>
          <a:off x="580850" y="1903975"/>
          <a:ext cx="3000000" cy="3000000"/>
        </p:xfrm>
        <a:graphic>
          <a:graphicData uri="http://schemas.openxmlformats.org/drawingml/2006/table">
            <a:tbl>
              <a:tblPr firstRow="1" firstCol="1">
                <a:noFill/>
                <a:tableStyleId>{30DBFBE6-B149-45EC-9E95-C68CA6225DB6}</a:tableStyleId>
              </a:tblPr>
              <a:tblGrid>
                <a:gridCol w="223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Title 1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7A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Title 2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7A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Title 3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7A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Title 4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7A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Lorem ipsum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Lorem ipsum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Lorem ipsum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Lorem ipsum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Dolor sit amet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Dolor sit amet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Dolor sit amet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Dolor sit amet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Onsectetur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Onsectetur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Onsectetur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Onsectetur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Adipiscing elit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Adipiscing elit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Adipiscing elit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Adipiscing elit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Nunc id quam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Nunc id quam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Nunc id quam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Nunc id quam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 Quam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 Quam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 Quam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 Quam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691813" cy="755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04053"/>
            <a:ext cx="10691813" cy="125562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4"/>
          <p:cNvSpPr txBox="1">
            <a:spLocks noGrp="1"/>
          </p:cNvSpPr>
          <p:nvPr>
            <p:ph type="title"/>
          </p:nvPr>
        </p:nvSpPr>
        <p:spPr>
          <a:xfrm>
            <a:off x="580852" y="577998"/>
            <a:ext cx="5918085" cy="592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3600"/>
              <a:buFont typeface="Poppins"/>
              <a:buNone/>
              <a:defRPr sz="3600" b="1" i="0">
                <a:solidFill>
                  <a:srgbClr val="33394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4"/>
          <p:cNvSpPr txBox="1"/>
          <p:nvPr/>
        </p:nvSpPr>
        <p:spPr>
          <a:xfrm>
            <a:off x="504432" y="7038008"/>
            <a:ext cx="58736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rgbClr val="5F6A8E"/>
                </a:solidFill>
                <a:latin typeface="Poppins Light"/>
                <a:ea typeface="Poppins Light"/>
                <a:cs typeface="Poppins Light"/>
                <a:sym typeface="Poppins Light"/>
              </a:rPr>
              <a:t>Copyright © 2024 Qwallity</a:t>
            </a:r>
            <a:endParaRPr sz="1200" b="0" i="0">
              <a:solidFill>
                <a:srgbClr val="5F6A8E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89" name="Google Shape;89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56901" y="469016"/>
            <a:ext cx="18288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34"/>
          <p:cNvCxnSpPr/>
          <p:nvPr/>
        </p:nvCxnSpPr>
        <p:spPr>
          <a:xfrm>
            <a:off x="9847377" y="0"/>
            <a:ext cx="0" cy="927847"/>
          </a:xfrm>
          <a:prstGeom prst="straightConnector1">
            <a:avLst/>
          </a:prstGeom>
          <a:noFill/>
          <a:ln w="60325" cap="flat" cmpd="sng">
            <a:solidFill>
              <a:srgbClr val="EF7A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34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34"/>
          <p:cNvSpPr txBox="1">
            <a:spLocks noGrp="1"/>
          </p:cNvSpPr>
          <p:nvPr>
            <p:ph type="body" idx="1"/>
          </p:nvPr>
        </p:nvSpPr>
        <p:spPr>
          <a:xfrm>
            <a:off x="2230305" y="1590111"/>
            <a:ext cx="5402739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EF78E"/>
              </a:buClr>
              <a:buSzPts val="2124"/>
              <a:buFont typeface="Poppins"/>
              <a:buNone/>
              <a:defRPr sz="1800" b="0" i="0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4"/>
          <p:cNvSpPr txBox="1">
            <a:spLocks noGrp="1"/>
          </p:cNvSpPr>
          <p:nvPr>
            <p:ph type="body" idx="2"/>
          </p:nvPr>
        </p:nvSpPr>
        <p:spPr>
          <a:xfrm>
            <a:off x="1578781" y="1610020"/>
            <a:ext cx="342001" cy="426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EF78E"/>
              </a:buClr>
              <a:buSzPts val="1800"/>
              <a:buFont typeface="Poppins SemiBold"/>
              <a:buNone/>
              <a:defRPr sz="1800" b="1" i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ssignments">
  <p:cSld name="assignments"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3077" y="0"/>
            <a:ext cx="2654300" cy="64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04053"/>
            <a:ext cx="10691813" cy="125562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5"/>
          <p:cNvSpPr txBox="1">
            <a:spLocks noGrp="1"/>
          </p:cNvSpPr>
          <p:nvPr>
            <p:ph type="title"/>
          </p:nvPr>
        </p:nvSpPr>
        <p:spPr>
          <a:xfrm>
            <a:off x="580852" y="577998"/>
            <a:ext cx="5918085" cy="592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3600"/>
              <a:buFont typeface="Poppins"/>
              <a:buNone/>
              <a:defRPr sz="3600" b="1" i="0">
                <a:solidFill>
                  <a:srgbClr val="33394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5"/>
          <p:cNvSpPr txBox="1"/>
          <p:nvPr/>
        </p:nvSpPr>
        <p:spPr>
          <a:xfrm>
            <a:off x="504432" y="7038008"/>
            <a:ext cx="58736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rgbClr val="5F6A8E"/>
                </a:solidFill>
                <a:latin typeface="Poppins Light"/>
                <a:ea typeface="Poppins Light"/>
                <a:cs typeface="Poppins Light"/>
                <a:sym typeface="Poppins Light"/>
              </a:rPr>
              <a:t>Copyright © 2024 Qwallity</a:t>
            </a:r>
            <a:endParaRPr sz="1200" b="0" i="0">
              <a:solidFill>
                <a:srgbClr val="5F6A8E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99" name="Google Shape;9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56901" y="469016"/>
            <a:ext cx="18288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35"/>
          <p:cNvCxnSpPr/>
          <p:nvPr/>
        </p:nvCxnSpPr>
        <p:spPr>
          <a:xfrm>
            <a:off x="9847377" y="0"/>
            <a:ext cx="0" cy="927847"/>
          </a:xfrm>
          <a:prstGeom prst="straightConnector1">
            <a:avLst/>
          </a:prstGeom>
          <a:noFill/>
          <a:ln w="60325" cap="flat" cmpd="sng">
            <a:solidFill>
              <a:srgbClr val="EF7A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35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35"/>
          <p:cNvSpPr txBox="1">
            <a:spLocks noGrp="1"/>
          </p:cNvSpPr>
          <p:nvPr>
            <p:ph type="body" idx="1"/>
          </p:nvPr>
        </p:nvSpPr>
        <p:spPr>
          <a:xfrm>
            <a:off x="581026" y="1620981"/>
            <a:ext cx="5917912" cy="260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>
            <a:lvl1pPr marL="457200" lvl="0" indent="-36576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6A8E"/>
              </a:buClr>
              <a:buSzPts val="2160"/>
              <a:buFont typeface="Poppins"/>
              <a:buChar char="•"/>
              <a:defRPr sz="1800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429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50"/>
              <a:buFont typeface="Calibri"/>
              <a:buNone/>
              <a:defRPr sz="4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24561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3086"/>
              <a:buFont typeface="Arial"/>
              <a:buChar char="•"/>
              <a:defRPr sz="3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6621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6"/>
              <a:buFont typeface="Arial"/>
              <a:buChar char="•"/>
              <a:defRPr sz="26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8617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Char char="•"/>
              <a:defRPr sz="22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qwallity-prod.onrender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>
            <a:spLocks noGrp="1"/>
          </p:cNvSpPr>
          <p:nvPr>
            <p:ph type="title"/>
          </p:nvPr>
        </p:nvSpPr>
        <p:spPr>
          <a:xfrm>
            <a:off x="4169148" y="3469445"/>
            <a:ext cx="6522665" cy="64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4000"/>
              <a:buFont typeface="Poppins SemiBold"/>
              <a:buNone/>
            </a:pPr>
            <a:r>
              <a:rPr lang="en-US" sz="4000"/>
              <a:t>POM Workshop</a:t>
            </a:r>
            <a:endParaRPr dirty="0"/>
          </a:p>
        </p:txBody>
      </p:sp>
      <p:sp>
        <p:nvSpPr>
          <p:cNvPr id="108" name="Google Shape;108;p1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09" name="Google Shape;109;p1"/>
          <p:cNvSpPr txBox="1">
            <a:spLocks noGrp="1"/>
          </p:cNvSpPr>
          <p:nvPr>
            <p:ph type="body" idx="1"/>
          </p:nvPr>
        </p:nvSpPr>
        <p:spPr>
          <a:xfrm>
            <a:off x="2414775" y="3266082"/>
            <a:ext cx="1252266" cy="972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216000" anchor="t" anchorCtr="0">
            <a:noAutofit/>
          </a:bodyPr>
          <a:lstStyle/>
          <a:p>
            <a:pPr marL="0" lvl="0" indent="0" algn="ctr" rtl="0">
              <a:lnSpc>
                <a:spcPct val="18409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4400"/>
              <a:buNone/>
            </a:pPr>
            <a:r>
              <a:rPr lang="en-US" sz="4400" dirty="0"/>
              <a:t>28</a:t>
            </a:r>
            <a:endParaRPr dirty="0"/>
          </a:p>
        </p:txBody>
      </p:sp>
      <p:sp>
        <p:nvSpPr>
          <p:cNvPr id="110" name="Google Shape;110;p1"/>
          <p:cNvSpPr/>
          <p:nvPr/>
        </p:nvSpPr>
        <p:spPr>
          <a:xfrm>
            <a:off x="2414775" y="2918012"/>
            <a:ext cx="1252266" cy="40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394D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Lesson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580852" y="477996"/>
            <a:ext cx="4765054" cy="59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3600"/>
              <a:buFont typeface="Poppins"/>
              <a:buNone/>
            </a:pPr>
            <a:r>
              <a:rPr lang="en-US" dirty="0"/>
              <a:t>Workshop Task</a:t>
            </a:r>
            <a:endParaRPr dirty="0"/>
          </a:p>
        </p:txBody>
      </p:sp>
      <p:sp>
        <p:nvSpPr>
          <p:cNvPr id="116" name="Google Shape;116;p2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4294967295"/>
          </p:nvPr>
        </p:nvSpPr>
        <p:spPr>
          <a:xfrm>
            <a:off x="389935" y="1225394"/>
            <a:ext cx="9457442" cy="488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B4E3"/>
              </a:buClr>
              <a:buSzPts val="1600"/>
              <a:buNone/>
            </a:pPr>
            <a:r>
              <a:rPr lang="en-US" sz="1600" b="1" dirty="0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rPr>
              <a:t>Precondition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42B4E3"/>
              </a:buClr>
              <a:buSzPts val="1600"/>
              <a:buNone/>
            </a:pPr>
            <a:r>
              <a:rPr lang="en-US" sz="1600" dirty="0">
                <a:solidFill>
                  <a:srgbClr val="5F6A8E"/>
                </a:solidFill>
                <a:latin typeface="Poppins"/>
                <a:cs typeface="Poppins"/>
                <a:sym typeface="Poppins"/>
              </a:rPr>
              <a:t>Open </a:t>
            </a:r>
            <a:r>
              <a:rPr lang="en-US" sz="1600" dirty="0">
                <a:solidFill>
                  <a:srgbClr val="5F6A8E"/>
                </a:solidFill>
                <a:latin typeface="Poppins"/>
                <a:cs typeface="Poppins"/>
                <a:sym typeface="Poppins"/>
                <a:hlinkClick r:id="rId3"/>
              </a:rPr>
              <a:t>https://qwallity-prod.onrender.com</a:t>
            </a:r>
            <a:r>
              <a:rPr lang="en-US" sz="1600" dirty="0">
                <a:solidFill>
                  <a:srgbClr val="5F6A8E"/>
                </a:solidFill>
                <a:latin typeface="Poppins"/>
                <a:cs typeface="Poppins"/>
                <a:sym typeface="Poppins"/>
              </a:rPr>
              <a:t> and register user via UI</a:t>
            </a:r>
            <a:endParaRPr lang="en-US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B4E3"/>
              </a:buClr>
              <a:buSzPts val="1600"/>
              <a:buNone/>
            </a:pPr>
            <a:endParaRPr lang="en-US" sz="1600" b="1" dirty="0">
              <a:solidFill>
                <a:srgbClr val="5F6A8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B4E3"/>
              </a:buClr>
              <a:buSzPts val="1600"/>
              <a:buNone/>
            </a:pPr>
            <a:r>
              <a:rPr lang="en-US" sz="1600" b="1" dirty="0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rPr>
              <a:t>Code</a:t>
            </a:r>
            <a:endParaRPr sz="1600" b="1" dirty="0">
              <a:solidFill>
                <a:srgbClr val="5F6A8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902"/>
              </a:spcBef>
              <a:spcAft>
                <a:spcPts val="0"/>
              </a:spcAft>
              <a:buClr>
                <a:srgbClr val="42B4E3"/>
              </a:buClr>
              <a:buSzPts val="1600"/>
              <a:buChar char="•"/>
            </a:pPr>
            <a:r>
              <a:rPr lang="en-US" sz="1600" dirty="0">
                <a:solidFill>
                  <a:srgbClr val="5F6A8E"/>
                </a:solidFill>
                <a:latin typeface="Poppins"/>
                <a:cs typeface="Poppins"/>
                <a:sym typeface="Poppins"/>
              </a:rPr>
              <a:t>Open https://qwallity-prod.onrender.com/u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902"/>
              </a:spcBef>
              <a:spcAft>
                <a:spcPts val="0"/>
              </a:spcAft>
              <a:buClr>
                <a:srgbClr val="42B4E3"/>
              </a:buClr>
              <a:buSzPts val="1600"/>
              <a:buChar char="•"/>
            </a:pPr>
            <a:r>
              <a:rPr lang="en-US" sz="1600" dirty="0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rPr>
              <a:t>Enter to </a:t>
            </a:r>
            <a:r>
              <a:rPr lang="en-US" sz="1600" dirty="0" err="1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rPr>
              <a:t>Qwallity</a:t>
            </a:r>
            <a:r>
              <a:rPr lang="en-US" sz="1600" dirty="0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rPr>
              <a:t> Page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902"/>
              </a:spcBef>
              <a:spcAft>
                <a:spcPts val="0"/>
              </a:spcAft>
              <a:buClr>
                <a:srgbClr val="42B4E3"/>
              </a:buClr>
              <a:buSzPts val="1600"/>
              <a:buChar char="•"/>
            </a:pPr>
            <a:r>
              <a:rPr lang="en-US" sz="1600" dirty="0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rPr>
              <a:t>Login with new registered user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902"/>
              </a:spcBef>
              <a:spcAft>
                <a:spcPts val="0"/>
              </a:spcAft>
              <a:buClr>
                <a:srgbClr val="42B4E3"/>
              </a:buClr>
              <a:buSzPts val="1600"/>
              <a:buChar char="•"/>
            </a:pPr>
            <a:r>
              <a:rPr lang="en-US" sz="1600" dirty="0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rPr>
              <a:t>Open </a:t>
            </a:r>
            <a:r>
              <a:rPr lang="en-US" sz="1600" dirty="0" err="1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rPr>
              <a:t>User_Action</a:t>
            </a:r>
            <a:r>
              <a:rPr lang="en-US" sz="1600" dirty="0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rPr>
              <a:t> Page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902"/>
              </a:spcBef>
              <a:spcAft>
                <a:spcPts val="0"/>
              </a:spcAft>
              <a:buClr>
                <a:srgbClr val="42B4E3"/>
              </a:buClr>
              <a:buSzPts val="1600"/>
              <a:buChar char="•"/>
            </a:pPr>
            <a:r>
              <a:rPr lang="en-US" sz="1600" dirty="0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rPr>
              <a:t>Add amount via Cash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902"/>
              </a:spcBef>
              <a:spcAft>
                <a:spcPts val="0"/>
              </a:spcAft>
              <a:buClr>
                <a:srgbClr val="42B4E3"/>
              </a:buClr>
              <a:buSzPts val="1600"/>
              <a:buChar char="•"/>
            </a:pPr>
            <a:r>
              <a:rPr lang="en-US" sz="1600" dirty="0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rPr>
              <a:t>Assert amount is added and new balance is correct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902"/>
              </a:spcBef>
              <a:spcAft>
                <a:spcPts val="0"/>
              </a:spcAft>
              <a:buClr>
                <a:srgbClr val="42B4E3"/>
              </a:buClr>
              <a:buSzPts val="1600"/>
              <a:buNone/>
            </a:pPr>
            <a:r>
              <a:rPr lang="en-US" sz="1600" b="1" dirty="0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rPr>
              <a:t>Technical requirements</a:t>
            </a:r>
            <a:endParaRPr sz="1600" b="1" dirty="0">
              <a:solidFill>
                <a:srgbClr val="5F6A8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902"/>
              </a:spcBef>
              <a:spcAft>
                <a:spcPts val="0"/>
              </a:spcAft>
              <a:buClr>
                <a:srgbClr val="42B4E3"/>
              </a:buClr>
              <a:buSzPts val="1600"/>
              <a:buNone/>
            </a:pPr>
            <a:r>
              <a:rPr lang="en-US" sz="1600" dirty="0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rPr>
              <a:t>Write task using Page Object Model pattern</a:t>
            </a:r>
            <a:endParaRPr sz="1600" dirty="0">
              <a:solidFill>
                <a:srgbClr val="5F6A8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rgbClr val="5F6A8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51986" lvl="0" indent="-150386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rgbClr val="5F6A8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250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5FA65-E638-01FE-C64E-80D122C5E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28" y="1113970"/>
            <a:ext cx="9162215" cy="43616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5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82" name="Google Shape;382;p25"/>
          <p:cNvSpPr txBox="1">
            <a:spLocks noGrp="1"/>
          </p:cNvSpPr>
          <p:nvPr>
            <p:ph type="body" idx="2"/>
          </p:nvPr>
        </p:nvSpPr>
        <p:spPr>
          <a:xfrm>
            <a:off x="735012" y="5018841"/>
            <a:ext cx="37242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2000"/>
              <a:buFont typeface="Poppins SemiBold"/>
              <a:buNone/>
            </a:pPr>
            <a:r>
              <a:rPr lang="en-US" sz="2000"/>
              <a:t>Contact Us</a:t>
            </a:r>
            <a:endParaRPr/>
          </a:p>
        </p:txBody>
      </p:sp>
      <p:sp>
        <p:nvSpPr>
          <p:cNvPr id="383" name="Google Shape;383;p25"/>
          <p:cNvSpPr txBox="1">
            <a:spLocks noGrp="1"/>
          </p:cNvSpPr>
          <p:nvPr>
            <p:ph type="body" idx="3"/>
          </p:nvPr>
        </p:nvSpPr>
        <p:spPr>
          <a:xfrm>
            <a:off x="996845" y="5418951"/>
            <a:ext cx="3462442" cy="28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5F6A8E"/>
              </a:buClr>
              <a:buSzPts val="1400"/>
              <a:buFont typeface="Poppins"/>
              <a:buNone/>
            </a:pPr>
            <a:r>
              <a:rPr lang="en-US"/>
              <a:t>+374 41 404 201</a:t>
            </a:r>
            <a:endParaRPr/>
          </a:p>
        </p:txBody>
      </p:sp>
      <p:sp>
        <p:nvSpPr>
          <p:cNvPr id="384" name="Google Shape;384;p25"/>
          <p:cNvSpPr txBox="1"/>
          <p:nvPr/>
        </p:nvSpPr>
        <p:spPr>
          <a:xfrm>
            <a:off x="637047" y="3744272"/>
            <a:ext cx="3909636" cy="4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4800"/>
              <a:buFont typeface="Poppins SemiBold"/>
              <a:buNone/>
            </a:pPr>
            <a:r>
              <a:rPr lang="en-US" sz="4800" b="1" i="0">
                <a:solidFill>
                  <a:srgbClr val="33394D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80</Words>
  <Application>Microsoft Office PowerPoint</Application>
  <PresentationFormat>Custom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Poppins SemiBold</vt:lpstr>
      <vt:lpstr>Poppins Medium</vt:lpstr>
      <vt:lpstr>Poppins</vt:lpstr>
      <vt:lpstr>Arial</vt:lpstr>
      <vt:lpstr>Poppins Light</vt:lpstr>
      <vt:lpstr>Calibri</vt:lpstr>
      <vt:lpstr>Office Theme</vt:lpstr>
      <vt:lpstr>POM Workshop</vt:lpstr>
      <vt:lpstr>Workshop Task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Object Model</dc:title>
  <dc:creator>Microsoft Office User</dc:creator>
  <cp:lastModifiedBy>User</cp:lastModifiedBy>
  <cp:revision>2</cp:revision>
  <dcterms:created xsi:type="dcterms:W3CDTF">2019-12-23T07:15:21Z</dcterms:created>
  <dcterms:modified xsi:type="dcterms:W3CDTF">2024-06-02T17:43:41Z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32704c-792f-426a-b714-c9a67c56b514_Enabled">
    <vt:lpwstr>true</vt:lpwstr>
  </property>
  <property fmtid="{D5CDD505-2E9C-101B-9397-08002B2CF9AE}" pid="3" name="MSIP_Label_d432704c-792f-426a-b714-c9a67c56b514_SetDate">
    <vt:lpwstr>2024-01-17T16:32:11Z</vt:lpwstr>
  </property>
  <property fmtid="{D5CDD505-2E9C-101B-9397-08002B2CF9AE}" pid="4" name="MSIP_Label_d432704c-792f-426a-b714-c9a67c56b514_Method">
    <vt:lpwstr>Standard</vt:lpwstr>
  </property>
  <property fmtid="{D5CDD505-2E9C-101B-9397-08002B2CF9AE}" pid="5" name="MSIP_Label_d432704c-792f-426a-b714-c9a67c56b514_Name">
    <vt:lpwstr>defa4170-0d19-0005-0004-bc88714345d2</vt:lpwstr>
  </property>
  <property fmtid="{D5CDD505-2E9C-101B-9397-08002B2CF9AE}" pid="6" name="MSIP_Label_d432704c-792f-426a-b714-c9a67c56b514_SiteId">
    <vt:lpwstr>9c5297c1-125f-4355-8797-aa5d0cd33a8a</vt:lpwstr>
  </property>
  <property fmtid="{D5CDD505-2E9C-101B-9397-08002B2CF9AE}" pid="7" name="MSIP_Label_d432704c-792f-426a-b714-c9a67c56b514_ActionId">
    <vt:lpwstr>1c596a19-3cc8-4220-a657-eac37cbad264</vt:lpwstr>
  </property>
  <property fmtid="{D5CDD505-2E9C-101B-9397-08002B2CF9AE}" pid="8" name="MSIP_Label_d432704c-792f-426a-b714-c9a67c56b514_ContentBits">
    <vt:lpwstr>0</vt:lpwstr>
  </property>
</Properties>
</file>