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1813" cy="7559675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Light" panose="00000400000000000000" pitchFamily="2" charset="0"/>
      <p:regular r:id="rId23"/>
      <p:bold r:id="rId24"/>
      <p:italic r:id="rId25"/>
      <p:boldItalic r:id="rId26"/>
    </p:embeddedFont>
    <p:embeddedFont>
      <p:font typeface="Poppins Medium" panose="00000600000000000000" pitchFamily="2" charset="0"/>
      <p:regular r:id="rId27"/>
      <p:bold r:id="rId28"/>
      <p:italic r:id="rId29"/>
      <p:boldItalic r:id="rId30"/>
    </p:embeddedFont>
    <p:embeddedFont>
      <p:font typeface="Poppins SemiBold" panose="000007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3xD6GiLP010hWUxCkMdRaAbfV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E299-5551-48A6-9724-7579E7C800AB}">
  <a:tblStyle styleId="{1FECE299-5551-48A6-9724-7579E7C800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linkedin.com/company/qwallity/?viewAsMember=true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mailto:info@qwallity.com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hyperlink" Target="https://www.facebook.com/QwallityArmenia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447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4415350" y="3376356"/>
            <a:ext cx="4855246" cy="69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Font typeface="Poppins SemiBold"/>
              <a:buNone/>
              <a:defRPr sz="4400" b="1" i="0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14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 u="none" strike="noStrike" cap="none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2040621" y="2646156"/>
            <a:ext cx="2000575" cy="21141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st="38100" dir="2700000" algn="t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4"/>
          <p:cNvSpPr txBox="1"/>
          <p:nvPr/>
        </p:nvSpPr>
        <p:spPr>
          <a:xfrm>
            <a:off x="2203699" y="2996989"/>
            <a:ext cx="1674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rPr>
              <a:t>SECTION</a:t>
            </a:r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2414775" y="3388094"/>
            <a:ext cx="1252266" cy="9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2160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8100"/>
              <a:buNone/>
              <a:defRPr sz="8100" b="1" i="0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2020 Volo Global Partnership</a:t>
            </a:r>
            <a:endParaRPr sz="12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5" name="Google Shape;2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no_bg">
  <p:cSld name="text_no_bg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80853" y="1631126"/>
            <a:ext cx="9074136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sp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600"/>
              <a:buFont typeface="Poppins"/>
              <a:buNone/>
              <a:defRPr sz="16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2" name="Google Shape;3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15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tro">
  <p:cSld name="1_intr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69" y="4264"/>
            <a:ext cx="10679944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735064" y="3310163"/>
            <a:ext cx="4855246" cy="71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Font typeface="Poppins"/>
              <a:buNone/>
              <a:defRPr sz="44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735013" y="4029912"/>
            <a:ext cx="4855298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5F6A8E"/>
              </a:buClr>
              <a:buSzPts val="2200"/>
              <a:buNone/>
              <a:defRPr sz="2200" b="0" i="0">
                <a:solidFill>
                  <a:srgbClr val="5F6A8E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0" name="Google Shape;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12" y="469016"/>
            <a:ext cx="9906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735012" y="4978818"/>
            <a:ext cx="3724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1600"/>
              <a:buFont typeface="Poppins SemiBold"/>
              <a:buNone/>
              <a:defRPr sz="1600" b="1" i="0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3"/>
          </p:nvPr>
        </p:nvSpPr>
        <p:spPr>
          <a:xfrm>
            <a:off x="996845" y="5418951"/>
            <a:ext cx="3462442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400"/>
              <a:buFont typeface="Poppins"/>
              <a:buNone/>
              <a:defRPr sz="14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001" y="5510633"/>
            <a:ext cx="176784" cy="17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001" y="5817211"/>
            <a:ext cx="176784" cy="17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5367" y="6180581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9923" y="6173086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991477" y="5675056"/>
            <a:ext cx="3467810" cy="37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spAutoFit/>
          </a:bodyPr>
          <a:lstStyle/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Poppins"/>
              <a:buNone/>
            </a:pPr>
            <a:r>
              <a:rPr lang="en-US" sz="1400" b="0" i="0" u="sng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info@qwallity.com</a:t>
            </a:r>
            <a:endParaRPr sz="1400" b="0" i="0"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" name="Google Shape;49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72924" y="6194707"/>
            <a:ext cx="305375" cy="29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79944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735064" y="3310163"/>
            <a:ext cx="4855246" cy="131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400"/>
              <a:buFont typeface="Poppins"/>
              <a:buNone/>
              <a:defRPr sz="44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rgbClr val="23293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735013" y="4622382"/>
            <a:ext cx="4855298" cy="39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5F6A8E"/>
              </a:buClr>
              <a:buSzPts val="2200"/>
              <a:buNone/>
              <a:defRPr sz="2200" b="0" i="0">
                <a:solidFill>
                  <a:srgbClr val="5F6A8E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/>
          <p:nvPr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6" name="Google Shape;5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12" y="469016"/>
            <a:ext cx="9906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580853" y="1631126"/>
            <a:ext cx="9074136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sp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600"/>
              <a:buFont typeface="Poppins"/>
              <a:buNone/>
              <a:defRPr sz="16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5" name="Google Shape;6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8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9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81025" y="1620981"/>
            <a:ext cx="8912599" cy="229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600"/>
              <a:buFont typeface="Poppins"/>
              <a:buChar char="•"/>
              <a:defRPr sz="16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1" name="Google Shape;8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20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20"/>
          <p:cNvGraphicFramePr/>
          <p:nvPr/>
        </p:nvGraphicFramePr>
        <p:xfrm>
          <a:off x="580850" y="1903975"/>
          <a:ext cx="8932100" cy="3111150"/>
        </p:xfrm>
        <a:graphic>
          <a:graphicData uri="http://schemas.openxmlformats.org/drawingml/2006/table">
            <a:tbl>
              <a:tblPr firstRow="1" firstCol="1">
                <a:noFill/>
                <a:tableStyleId>{1FECE299-5551-48A6-9724-7579E7C800AB}</a:tableStyleId>
              </a:tblPr>
              <a:tblGrid>
                <a:gridCol w="22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1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2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3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4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7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Lorem ipsum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Dolor sit amet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Onsectetur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Adipiscing elit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Nunc id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>
                          <a:solidFill>
                            <a:srgbClr val="1D1D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Quam</a:t>
                      </a:r>
                      <a:endParaRPr/>
                    </a:p>
                  </a:txBody>
                  <a:tcPr marL="180000" marR="91450" marT="45725" marB="45725" anchor="ctr">
                    <a:lnL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CE0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91813" cy="75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0" name="Google Shape;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21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2230305" y="1590111"/>
            <a:ext cx="5402739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ts val="2124"/>
              <a:buFont typeface="Poppins"/>
              <a:buNone/>
              <a:defRPr sz="1800" b="0" i="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1578781" y="1610020"/>
            <a:ext cx="342001" cy="42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ts val="1800"/>
              <a:buFont typeface="Poppins SemiBold"/>
              <a:buNone/>
              <a:defRPr sz="1800" b="1" i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ignments">
  <p:cSld name="assignments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3077" y="0"/>
            <a:ext cx="2654300" cy="64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4053"/>
            <a:ext cx="10691813" cy="1255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580852" y="577998"/>
            <a:ext cx="5918085" cy="59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  <a:defRPr sz="3600" b="1" i="0">
                <a:solidFill>
                  <a:srgbClr val="33394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Copyright © 2024 </a:t>
            </a:r>
            <a:r>
              <a:rPr lang="en-US" sz="1200" b="0" i="0" dirty="0" err="1">
                <a:solidFill>
                  <a:srgbClr val="5F6A8E"/>
                </a:solidFill>
                <a:latin typeface="Poppins Light"/>
                <a:ea typeface="Poppins Light"/>
                <a:cs typeface="Poppins Light"/>
                <a:sym typeface="Poppins Light"/>
              </a:rPr>
              <a:t>Qwallity</a:t>
            </a:r>
            <a:endParaRPr sz="1200" b="0" i="0" dirty="0">
              <a:solidFill>
                <a:srgbClr val="5F6A8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6901" y="469016"/>
            <a:ext cx="18288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2"/>
          <p:cNvCxnSpPr/>
          <p:nvPr/>
        </p:nvCxnSpPr>
        <p:spPr>
          <a:xfrm>
            <a:off x="9847377" y="0"/>
            <a:ext cx="0" cy="927847"/>
          </a:xfrm>
          <a:prstGeom prst="straightConnector1">
            <a:avLst/>
          </a:prstGeom>
          <a:noFill/>
          <a:ln w="60325" cap="flat" cmpd="sng">
            <a:solidFill>
              <a:srgbClr val="EF7A2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581026" y="1620981"/>
            <a:ext cx="5917912" cy="260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t" anchorCtr="0">
            <a:spAutoFit/>
          </a:bodyPr>
          <a:lstStyle>
            <a:lvl1pPr marL="457200" lvl="0" indent="-36576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2160"/>
              <a:buFont typeface="Poppins"/>
              <a:buChar char="•"/>
              <a:defRPr sz="1800">
                <a:solidFill>
                  <a:srgbClr val="5F6A8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429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sz="4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4561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621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61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4169148" y="3192446"/>
            <a:ext cx="6522665" cy="119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4000"/>
              <a:buFont typeface="Poppins SemiBold"/>
              <a:buNone/>
            </a:pPr>
            <a:r>
              <a:rPr lang="en-US" sz="4000"/>
              <a:t>Final Assessment</a:t>
            </a:r>
            <a:br>
              <a:rPr lang="en-US" sz="4000"/>
            </a:br>
            <a:r>
              <a:rPr lang="en-US" sz="4000"/>
              <a:t>Python</a:t>
            </a:r>
            <a:endParaRPr sz="4000" b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body" idx="1"/>
          </p:nvPr>
        </p:nvSpPr>
        <p:spPr>
          <a:xfrm>
            <a:off x="2414775" y="3441264"/>
            <a:ext cx="1252266" cy="9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216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8100"/>
              <a:buNone/>
            </a:pPr>
            <a:r>
              <a:rPr lang="en-US" sz="5000" dirty="0"/>
              <a:t>20</a:t>
            </a:r>
            <a:endParaRPr sz="5000" dirty="0"/>
          </a:p>
        </p:txBody>
      </p:sp>
      <p:sp>
        <p:nvSpPr>
          <p:cNvPr id="111" name="Google Shape;111;p1"/>
          <p:cNvSpPr/>
          <p:nvPr/>
        </p:nvSpPr>
        <p:spPr>
          <a:xfrm>
            <a:off x="2414775" y="2918012"/>
            <a:ext cx="1252266" cy="40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394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600071" y="510315"/>
            <a:ext cx="8443622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Answer and Feedback Format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289164" y="1295162"/>
            <a:ext cx="10675376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work must be presented as a ZIP, sent to my email –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an.harutyunova@gmail.com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Archive must contain: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1. Config file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 Data file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3. Python code file(s) (subdirectories are allowed).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4. README.txt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 Package requirement file</a:t>
            </a:r>
            <a:r>
              <a:rPr lang="en-US" sz="1800" dirty="0">
                <a:solidFill>
                  <a:schemeClr val="dk1"/>
                </a:solidFill>
              </a:rPr>
              <a:t>(requirements.txt)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packing your code, please make sure that any of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pycache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other similar 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 are not packed.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 review result will be provided back to your email.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3778468" y="4698472"/>
            <a:ext cx="2421605" cy="59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Good Luck</a:t>
            </a:r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5135" y="2049913"/>
            <a:ext cx="2444938" cy="243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2"/>
          </p:nvPr>
        </p:nvSpPr>
        <p:spPr>
          <a:xfrm>
            <a:off x="735012" y="5018841"/>
            <a:ext cx="3724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2000"/>
              <a:buFont typeface="Poppins SemiBold"/>
              <a:buNone/>
            </a:pPr>
            <a:r>
              <a:rPr lang="en-US" sz="2000"/>
              <a:t>Contact Us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3"/>
          </p:nvPr>
        </p:nvSpPr>
        <p:spPr>
          <a:xfrm>
            <a:off x="996845" y="5418951"/>
            <a:ext cx="3462442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5F6A8E"/>
              </a:buClr>
              <a:buSzPts val="1400"/>
              <a:buFont typeface="Poppins"/>
              <a:buNone/>
            </a:pPr>
            <a:r>
              <a:rPr lang="en-US"/>
              <a:t>+374 41 404 201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580852" y="226379"/>
            <a:ext cx="4506537" cy="10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Assessment Task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762693" y="1496175"/>
            <a:ext cx="86493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gets </a:t>
            </a:r>
            <a:endParaRPr/>
          </a:p>
          <a:p>
            <a:pPr marL="893629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from given text file </a:t>
            </a:r>
            <a:endParaRPr/>
          </a:p>
          <a:p>
            <a:pPr marL="893629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endpoint and log file(configuration file is created by student based on data)</a:t>
            </a:r>
            <a:endParaRPr/>
          </a:p>
          <a:p>
            <a:pPr marL="146512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posts the data to REST endpoint</a:t>
            </a:r>
            <a:endParaRPr/>
          </a:p>
          <a:p>
            <a:pPr marL="893629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validates the returned data</a:t>
            </a:r>
            <a:endParaRPr/>
          </a:p>
          <a:p>
            <a:pPr marL="893629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compares the returned data with the sent data and makes sure that all essential fields have are present and have the same values</a:t>
            </a:r>
            <a:endParaRPr/>
          </a:p>
          <a:p>
            <a:pPr marL="893629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status to log file (success, validation error, data mismatch error)</a:t>
            </a:r>
            <a:endParaRPr/>
          </a:p>
          <a:p>
            <a:pPr marL="146512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529413" y="525879"/>
            <a:ext cx="8443622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Input Data Format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61274" y="1605472"/>
            <a:ext cx="9902700" cy="3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file has the following format: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Comment lines: they start by # (hash) character. These lines must be ignored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Blank lines: they must be ignored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Information lines: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&lt;user_id&gt;&lt;split_character&gt;&lt;title_text&gt;&lt;split_character&gt;&lt;body_text&gt;&lt;optional_comments&gt;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split_character is either tab, or : (column) which may or may not be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surrounded by space characters.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comment starts with # (hash) character. All information starting from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(hash) character must be ignored.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83693" y="618839"/>
            <a:ext cx="8443622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Input Data Sample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393778" y="1822967"/>
            <a:ext cx="9902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 file has the following format: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comment string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#Its not important for this task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104 : Let it Be	Known song by Beatles	# This may need correction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587602" y="577276"/>
            <a:ext cx="8443622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Posted Data and Response Data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623141" y="1487692"/>
            <a:ext cx="91713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record in data must be posted to the endpoint. Post JSON must have the following format: </a:t>
            </a: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"</a:t>
            </a:r>
            <a:r>
              <a:rPr lang="en-US" sz="18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: &lt;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user_id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&gt;,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"title"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US" sz="18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title_text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"body"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US" sz="18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body_text</a:t>
            </a:r>
            <a:r>
              <a:rPr lang="en-US" sz="18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status codes returned by request are any in range [200, 299]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data returned by request has the following format: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 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&lt;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user_id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 "title"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title_text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 "body"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body_text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&gt;“,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 "id"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&lt;id&gt;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450442" y="514930"/>
            <a:ext cx="7655753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200"/>
              <a:buFont typeface="Poppins"/>
              <a:buNone/>
            </a:pPr>
            <a:r>
              <a:rPr lang="en-US" sz="3200"/>
              <a:t>Configuration Data</a:t>
            </a:r>
            <a:endParaRPr sz="3200"/>
          </a:p>
        </p:txBody>
      </p:sp>
      <p:sp>
        <p:nvSpPr>
          <p:cNvPr id="146" name="Google Shape;146;p6"/>
          <p:cNvSpPr txBox="1"/>
          <p:nvPr/>
        </p:nvSpPr>
        <p:spPr>
          <a:xfrm>
            <a:off x="236750" y="1916178"/>
            <a:ext cx="96792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 used to send request to: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https://jsonplaceholder.typicode.com/posts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log file, the default is: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out.log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must be kept in a JSON file.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724762" y="514930"/>
            <a:ext cx="8443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Log File Format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658029" y="1739996"/>
            <a:ext cx="912817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connection to REST API must be logged as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 - Connected to {REST API URL}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Error should be logged as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- &lt;Error or exception message&gt;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724762" y="514930"/>
            <a:ext cx="8443622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Implementation Requirements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869587" y="1818967"/>
            <a:ext cx="912817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processing must be implemented as a separate module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schema must be kept in a separate file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must be checked by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pycodestyle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any other PEP8 conformance tool and contain no errors/warnings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may contain comments wherever necessary. Comments must be meaningful but not redundant or useless.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sldNum" idx="12"/>
          </p:nvPr>
        </p:nvSpPr>
        <p:spPr>
          <a:xfrm>
            <a:off x="9847377" y="6945251"/>
            <a:ext cx="49240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724762" y="514930"/>
            <a:ext cx="8443622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94D"/>
              </a:buClr>
              <a:buSzPts val="3600"/>
              <a:buFont typeface="Poppins"/>
              <a:buNone/>
            </a:pPr>
            <a:r>
              <a:rPr lang="en-US"/>
              <a:t>Evaluation Criteria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1010903" y="1615305"/>
            <a:ext cx="10675376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will be run on my local machine without changing any code.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Faulty situation will be modeled (wrong endpoint, non-existing file,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will be checked using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pycodestyle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assessment will be done by the following criteria: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Functionality (0-5 points)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Coding techniques (0-4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c) Coding style (0-1) points.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achievement is 10 points.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715</Words>
  <Application>Microsoft Office PowerPoint</Application>
  <PresentationFormat>Custom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Arial</vt:lpstr>
      <vt:lpstr>Poppins Light</vt:lpstr>
      <vt:lpstr>Consolas</vt:lpstr>
      <vt:lpstr>Poppins</vt:lpstr>
      <vt:lpstr>Poppins Medium</vt:lpstr>
      <vt:lpstr>Courier New</vt:lpstr>
      <vt:lpstr>Poppins SemiBold</vt:lpstr>
      <vt:lpstr>Office Theme</vt:lpstr>
      <vt:lpstr>Final Assessment Python</vt:lpstr>
      <vt:lpstr>Assessment Task</vt:lpstr>
      <vt:lpstr>Input Data Format</vt:lpstr>
      <vt:lpstr>Input Data Sample</vt:lpstr>
      <vt:lpstr>Posted Data and Response Data</vt:lpstr>
      <vt:lpstr>Configuration Data</vt:lpstr>
      <vt:lpstr>Log File Format</vt:lpstr>
      <vt:lpstr>Implementation Requirements</vt:lpstr>
      <vt:lpstr>Evaluation Criteria</vt:lpstr>
      <vt:lpstr>Answer and Feedback Format</vt:lpstr>
      <vt:lpstr>Good Luck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Python</dc:title>
  <dc:creator>Microsoft Office User</dc:creator>
  <cp:lastModifiedBy>User</cp:lastModifiedBy>
  <cp:revision>3</cp:revision>
  <dcterms:created xsi:type="dcterms:W3CDTF">2019-12-23T07:15:21Z</dcterms:created>
  <dcterms:modified xsi:type="dcterms:W3CDTF">2024-05-05T19:12:25Z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32704c-792f-426a-b714-c9a67c56b514_Enabled">
    <vt:lpwstr>true</vt:lpwstr>
  </property>
  <property fmtid="{D5CDD505-2E9C-101B-9397-08002B2CF9AE}" pid="3" name="MSIP_Label_d432704c-792f-426a-b714-c9a67c56b514_SetDate">
    <vt:lpwstr>2023-12-10T07:00:49Z</vt:lpwstr>
  </property>
  <property fmtid="{D5CDD505-2E9C-101B-9397-08002B2CF9AE}" pid="4" name="MSIP_Label_d432704c-792f-426a-b714-c9a67c56b514_Method">
    <vt:lpwstr>Standard</vt:lpwstr>
  </property>
  <property fmtid="{D5CDD505-2E9C-101B-9397-08002B2CF9AE}" pid="5" name="MSIP_Label_d432704c-792f-426a-b714-c9a67c56b514_Name">
    <vt:lpwstr>defa4170-0d19-0005-0004-bc88714345d2</vt:lpwstr>
  </property>
  <property fmtid="{D5CDD505-2E9C-101B-9397-08002B2CF9AE}" pid="6" name="MSIP_Label_d432704c-792f-426a-b714-c9a67c56b514_SiteId">
    <vt:lpwstr>9c5297c1-125f-4355-8797-aa5d0cd33a8a</vt:lpwstr>
  </property>
  <property fmtid="{D5CDD505-2E9C-101B-9397-08002B2CF9AE}" pid="7" name="MSIP_Label_d432704c-792f-426a-b714-c9a67c56b514_ActionId">
    <vt:lpwstr>0cb92078-ed69-493b-b674-a373f50123aa</vt:lpwstr>
  </property>
  <property fmtid="{D5CDD505-2E9C-101B-9397-08002B2CF9AE}" pid="8" name="MSIP_Label_d432704c-792f-426a-b714-c9a67c56b514_ContentBits">
    <vt:lpwstr>0</vt:lpwstr>
  </property>
</Properties>
</file>