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97" r:id="rId2"/>
  </p:sldIdLst>
  <p:sldSz cx="10691813" cy="7559675"/>
  <p:notesSz cx="6858000" cy="9144000"/>
  <p:embeddedFontLst>
    <p:embeddedFont>
      <p:font typeface="Poppins" panose="00000500000000000000" pitchFamily="2" charset="0"/>
      <p:regular r:id="rId4"/>
      <p:bold r:id="rId5"/>
      <p:italic r:id="rId6"/>
      <p:boldItalic r:id="rId7"/>
    </p:embeddedFont>
    <p:embeddedFont>
      <p:font typeface="Poppins Light" panose="00000400000000000000" pitchFamily="2" charset="0"/>
      <p:regular r:id="rId8"/>
      <p:bold r:id="rId9"/>
      <p:italic r:id="rId10"/>
      <p:boldItalic r:id="rId11"/>
    </p:embeddedFont>
    <p:embeddedFont>
      <p:font typeface="Poppins Medium" panose="00000600000000000000" pitchFamily="2" charset="0"/>
      <p:regular r:id="rId12"/>
      <p:bold r:id="rId13"/>
      <p:italic r:id="rId14"/>
      <p:boldItalic r:id="rId15"/>
    </p:embeddedFont>
    <p:embeddedFont>
      <p:font typeface="Poppins SemiBold" panose="00000700000000000000" pitchFamily="2" charset="0"/>
      <p:regular r:id="rId16"/>
      <p:bold r:id="rId17"/>
      <p:italic r:id="rId18"/>
      <p:boldItalic r:id="rId19"/>
    </p:embeddedFont>
    <p:embeddedFont>
      <p:font typeface="Quattrocento Sans" panose="020B05020500000200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2" roundtripDataSignature="AMtx7mh9DxOm8+2IBKjRKLhkPffDCn3m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E242D2-3DB9-4F6F-8104-00CD71330929}">
  <a:tblStyle styleId="{B3E242D2-3DB9-4F6F-8104-00CD7133092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0CE18-E3A4-4311-B5AF-620210E0299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0" y="53"/>
      </p:cViewPr>
      <p:guideLst>
        <p:guide orient="horz" pos="2381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72" Type="http://customschemas.google.com/relationships/presentationmetadata" Target="metadata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6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74" Type="http://schemas.openxmlformats.org/officeDocument/2006/relationships/viewProps" Target="view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73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no_bg">
  <p:cSld name="text_no_bg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04053"/>
            <a:ext cx="10691813" cy="12556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7"/>
          <p:cNvSpPr txBox="1">
            <a:spLocks noGrp="1"/>
          </p:cNvSpPr>
          <p:nvPr>
            <p:ph type="title"/>
          </p:nvPr>
        </p:nvSpPr>
        <p:spPr>
          <a:xfrm>
            <a:off x="580852" y="577998"/>
            <a:ext cx="5918085" cy="59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  <a:defRPr sz="3600" b="1" i="0">
                <a:solidFill>
                  <a:srgbClr val="33394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7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7"/>
          <p:cNvSpPr txBox="1">
            <a:spLocks noGrp="1"/>
          </p:cNvSpPr>
          <p:nvPr>
            <p:ph type="body" idx="1"/>
          </p:nvPr>
        </p:nvSpPr>
        <p:spPr>
          <a:xfrm>
            <a:off x="580853" y="1631126"/>
            <a:ext cx="9074136" cy="127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sp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6A8E"/>
              </a:buClr>
              <a:buSzPts val="1600"/>
              <a:buFont typeface="Poppins"/>
              <a:buNone/>
              <a:defRPr sz="1600" b="0" i="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/>
          <p:nvPr/>
        </p:nvSpPr>
        <p:spPr>
          <a:xfrm>
            <a:off x="504432" y="7038008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Qwallity</a:t>
            </a:r>
            <a:endParaRPr sz="1200" b="0" i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2" name="Google Shape;3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47"/>
          <p:cNvCxnSpPr/>
          <p:nvPr/>
        </p:nvCxnSpPr>
        <p:spPr>
          <a:xfrm>
            <a:off x="9847377" y="0"/>
            <a:ext cx="0" cy="927847"/>
          </a:xfrm>
          <a:prstGeom prst="straightConnector1">
            <a:avLst/>
          </a:prstGeom>
          <a:noFill/>
          <a:ln w="60325" cap="flat" cmpd="sng">
            <a:solidFill>
              <a:srgbClr val="EF7A2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">
  <p:cSld name="intr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79944" cy="75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50"/>
          <p:cNvSpPr txBox="1">
            <a:spLocks noGrp="1"/>
          </p:cNvSpPr>
          <p:nvPr>
            <p:ph type="title"/>
          </p:nvPr>
        </p:nvSpPr>
        <p:spPr>
          <a:xfrm>
            <a:off x="735064" y="3310163"/>
            <a:ext cx="4855246" cy="1312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4400"/>
              <a:buFont typeface="Poppins"/>
              <a:buNone/>
              <a:defRPr sz="4400" b="1" i="0">
                <a:solidFill>
                  <a:srgbClr val="33394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50"/>
          <p:cNvSpPr txBox="1">
            <a:spLocks noGrp="1"/>
          </p:cNvSpPr>
          <p:nvPr>
            <p:ph type="body" idx="1"/>
          </p:nvPr>
        </p:nvSpPr>
        <p:spPr>
          <a:xfrm>
            <a:off x="735013" y="4622382"/>
            <a:ext cx="4855298" cy="39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5F6A8E"/>
              </a:buClr>
              <a:buSzPts val="2200"/>
              <a:buNone/>
              <a:defRPr sz="2200" b="0" i="0">
                <a:solidFill>
                  <a:srgbClr val="5F6A8E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50"/>
          <p:cNvSpPr txBox="1"/>
          <p:nvPr/>
        </p:nvSpPr>
        <p:spPr>
          <a:xfrm>
            <a:off x="352032" y="7049953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Qwallity</a:t>
            </a:r>
            <a:endParaRPr sz="1200" b="0" i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65" name="Google Shape;6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012" y="469016"/>
            <a:ext cx="9906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91813" cy="755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4053"/>
            <a:ext cx="10691813" cy="125562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51"/>
          <p:cNvSpPr txBox="1">
            <a:spLocks noGrp="1"/>
          </p:cNvSpPr>
          <p:nvPr>
            <p:ph type="title"/>
          </p:nvPr>
        </p:nvSpPr>
        <p:spPr>
          <a:xfrm>
            <a:off x="580852" y="577998"/>
            <a:ext cx="5918085" cy="59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  <a:defRPr sz="3600" b="1" i="0">
                <a:solidFill>
                  <a:srgbClr val="33394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1"/>
          <p:cNvSpPr txBox="1"/>
          <p:nvPr/>
        </p:nvSpPr>
        <p:spPr>
          <a:xfrm>
            <a:off x="504432" y="7038008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Qwallity</a:t>
            </a:r>
            <a:endParaRPr sz="1200" b="0" i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73" name="Google Shape;73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51"/>
          <p:cNvCxnSpPr/>
          <p:nvPr/>
        </p:nvCxnSpPr>
        <p:spPr>
          <a:xfrm>
            <a:off x="9847377" y="0"/>
            <a:ext cx="0" cy="927847"/>
          </a:xfrm>
          <a:prstGeom prst="straightConnector1">
            <a:avLst/>
          </a:prstGeom>
          <a:noFill/>
          <a:ln w="60325" cap="flat" cmpd="sng">
            <a:solidFill>
              <a:srgbClr val="EF7A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75;p51"/>
          <p:cNvSpPr txBox="1">
            <a:spLocks noGrp="1"/>
          </p:cNvSpPr>
          <p:nvPr>
            <p:ph type="body" idx="1"/>
          </p:nvPr>
        </p:nvSpPr>
        <p:spPr>
          <a:xfrm>
            <a:off x="581025" y="1620981"/>
            <a:ext cx="8912599" cy="229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6A8E"/>
              </a:buClr>
              <a:buSzPts val="1600"/>
              <a:buFont typeface="Poppins"/>
              <a:buChar char="•"/>
              <a:defRPr sz="160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91813" cy="755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4053"/>
            <a:ext cx="10691813" cy="12556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580852" y="577998"/>
            <a:ext cx="5918085" cy="59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  <a:defRPr sz="3600" b="1" i="0">
                <a:solidFill>
                  <a:srgbClr val="33394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2"/>
          <p:cNvSpPr txBox="1"/>
          <p:nvPr/>
        </p:nvSpPr>
        <p:spPr>
          <a:xfrm>
            <a:off x="504432" y="7038008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Qwallity</a:t>
            </a:r>
            <a:endParaRPr sz="1200" b="0" i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81" name="Google Shape;81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52"/>
          <p:cNvCxnSpPr/>
          <p:nvPr/>
        </p:nvCxnSpPr>
        <p:spPr>
          <a:xfrm>
            <a:off x="9847377" y="0"/>
            <a:ext cx="0" cy="927847"/>
          </a:xfrm>
          <a:prstGeom prst="straightConnector1">
            <a:avLst/>
          </a:prstGeom>
          <a:noFill/>
          <a:ln w="60325" cap="flat" cmpd="sng">
            <a:solidFill>
              <a:srgbClr val="EF7A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" name="Google Shape;83;p52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4" name="Google Shape;84;p52"/>
          <p:cNvGraphicFramePr/>
          <p:nvPr/>
        </p:nvGraphicFramePr>
        <p:xfrm>
          <a:off x="580850" y="1903975"/>
          <a:ext cx="3000000" cy="3000000"/>
        </p:xfrm>
        <a:graphic>
          <a:graphicData uri="http://schemas.openxmlformats.org/drawingml/2006/table">
            <a:tbl>
              <a:tblPr firstRow="1" firstCol="1">
                <a:noFill/>
                <a:tableStyleId>{B3E242D2-3DB9-4F6F-8104-00CD71330929}</a:tableStyleId>
              </a:tblPr>
              <a:tblGrid>
                <a:gridCol w="223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Title 1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7A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Title 2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7A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Title 3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7A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Title 4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7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Lorem ipsum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Lorem ipsum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Lorem ipsum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Lorem ipsum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Dolor sit amet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Dolor sit amet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Dolor sit amet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Dolor sit amet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Onsectetur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Onsectetur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Onsectetur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Onsectetur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Adipiscing elit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Adipiscing elit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Adipiscing elit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Adipiscing elit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Nunc id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Nunc id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Nunc id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Nunc id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91813" cy="755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4053"/>
            <a:ext cx="10691813" cy="125562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3"/>
          <p:cNvSpPr txBox="1">
            <a:spLocks noGrp="1"/>
          </p:cNvSpPr>
          <p:nvPr>
            <p:ph type="title"/>
          </p:nvPr>
        </p:nvSpPr>
        <p:spPr>
          <a:xfrm>
            <a:off x="580852" y="577998"/>
            <a:ext cx="5918085" cy="59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  <a:defRPr sz="3600" b="1" i="0">
                <a:solidFill>
                  <a:srgbClr val="33394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3"/>
          <p:cNvSpPr txBox="1"/>
          <p:nvPr/>
        </p:nvSpPr>
        <p:spPr>
          <a:xfrm>
            <a:off x="504432" y="7038008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Qwallity</a:t>
            </a:r>
            <a:endParaRPr sz="1200" b="0" i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90" name="Google Shape;90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53"/>
          <p:cNvCxnSpPr/>
          <p:nvPr/>
        </p:nvCxnSpPr>
        <p:spPr>
          <a:xfrm>
            <a:off x="9847377" y="0"/>
            <a:ext cx="0" cy="927847"/>
          </a:xfrm>
          <a:prstGeom prst="straightConnector1">
            <a:avLst/>
          </a:prstGeom>
          <a:noFill/>
          <a:ln w="60325" cap="flat" cmpd="sng">
            <a:solidFill>
              <a:srgbClr val="EF7A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53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1"/>
          </p:nvPr>
        </p:nvSpPr>
        <p:spPr>
          <a:xfrm>
            <a:off x="2230305" y="1590111"/>
            <a:ext cx="5402739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EF78E"/>
              </a:buClr>
              <a:buSzPts val="2124"/>
              <a:buFont typeface="Poppins"/>
              <a:buNone/>
              <a:defRPr sz="1800" b="0" i="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53"/>
          <p:cNvSpPr txBox="1">
            <a:spLocks noGrp="1"/>
          </p:cNvSpPr>
          <p:nvPr>
            <p:ph type="body" idx="2"/>
          </p:nvPr>
        </p:nvSpPr>
        <p:spPr>
          <a:xfrm>
            <a:off x="1578781" y="1610020"/>
            <a:ext cx="342001" cy="426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EF78E"/>
              </a:buClr>
              <a:buSzPts val="1800"/>
              <a:buFont typeface="Poppins SemiBold"/>
              <a:buNone/>
              <a:defRPr sz="1800" b="1" i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signments">
  <p:cSld name="assignments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3077" y="0"/>
            <a:ext cx="2654300" cy="64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4053"/>
            <a:ext cx="10691813" cy="1255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4"/>
          <p:cNvSpPr txBox="1">
            <a:spLocks noGrp="1"/>
          </p:cNvSpPr>
          <p:nvPr>
            <p:ph type="title"/>
          </p:nvPr>
        </p:nvSpPr>
        <p:spPr>
          <a:xfrm>
            <a:off x="580852" y="577998"/>
            <a:ext cx="5918085" cy="59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  <a:defRPr sz="3600" b="1" i="0">
                <a:solidFill>
                  <a:srgbClr val="33394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4"/>
          <p:cNvSpPr txBox="1"/>
          <p:nvPr/>
        </p:nvSpPr>
        <p:spPr>
          <a:xfrm>
            <a:off x="504432" y="7038008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Qwallity</a:t>
            </a:r>
            <a:endParaRPr sz="1200" b="0" i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00" name="Google Shape;100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54"/>
          <p:cNvCxnSpPr/>
          <p:nvPr/>
        </p:nvCxnSpPr>
        <p:spPr>
          <a:xfrm>
            <a:off x="9847377" y="0"/>
            <a:ext cx="0" cy="927847"/>
          </a:xfrm>
          <a:prstGeom prst="straightConnector1">
            <a:avLst/>
          </a:prstGeom>
          <a:noFill/>
          <a:ln w="60325" cap="flat" cmpd="sng">
            <a:solidFill>
              <a:srgbClr val="EF7A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54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54"/>
          <p:cNvSpPr txBox="1">
            <a:spLocks noGrp="1"/>
          </p:cNvSpPr>
          <p:nvPr>
            <p:ph type="body" idx="1"/>
          </p:nvPr>
        </p:nvSpPr>
        <p:spPr>
          <a:xfrm>
            <a:off x="581026" y="1620981"/>
            <a:ext cx="5917912" cy="260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>
            <a:lvl1pPr marL="457200" lvl="0" indent="-36576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6A8E"/>
              </a:buClr>
              <a:buSzPts val="2160"/>
              <a:buFont typeface="Poppins"/>
              <a:buChar char="•"/>
              <a:defRPr sz="180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50"/>
              <a:buFont typeface="Calibri"/>
              <a:buNone/>
              <a:defRPr sz="4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5"/>
          <p:cNvSpPr txBox="1"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24561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086"/>
              <a:buFont typeface="Arial"/>
              <a:buChar char="•"/>
              <a:defRPr sz="3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6621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Char char="•"/>
              <a:defRPr sz="26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617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sz="22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5"/>
          <p:cNvSpPr txBox="1">
            <a:spLocks noGrp="1"/>
          </p:cNvSpPr>
          <p:nvPr>
            <p:ph type="dt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5"/>
          <p:cNvSpPr txBox="1">
            <a:spLocks noGrp="1"/>
          </p:cNvSpPr>
          <p:nvPr>
            <p:ph type="ft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5"/>
          <p:cNvSpPr txBox="1">
            <a:spLocks noGrp="1"/>
          </p:cNvSpPr>
          <p:nvPr>
            <p:ph type="sldNum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tskodeit.com/practi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2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2" name="Google Shape;662;p42"/>
          <p:cNvSpPr txBox="1"/>
          <p:nvPr/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fld>
            <a:endParaRPr sz="1800" b="1" i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3" name="Google Shape;663;p42"/>
          <p:cNvSpPr txBox="1"/>
          <p:nvPr/>
        </p:nvSpPr>
        <p:spPr>
          <a:xfrm>
            <a:off x="724775" y="1281534"/>
            <a:ext cx="800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400" dirty="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rPr>
              <a:t>Navigate by the following URL: </a:t>
            </a:r>
            <a:r>
              <a:rPr lang="en-US" sz="1800" b="0" i="0" u="sng" strike="noStrike" dirty="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sng" strike="noStrike" dirty="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https://www.letskodeit.com/practice</a:t>
            </a:r>
            <a:r>
              <a:rPr lang="en-US" sz="1800" b="0" i="0" u="sng" strike="noStrike" dirty="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sz="1800" b="0" i="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4" name="Google Shape;664;p42"/>
          <p:cNvSpPr txBox="1">
            <a:spLocks noGrp="1"/>
          </p:cNvSpPr>
          <p:nvPr>
            <p:ph type="title"/>
          </p:nvPr>
        </p:nvSpPr>
        <p:spPr>
          <a:xfrm>
            <a:off x="724762" y="514931"/>
            <a:ext cx="7102502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</a:pPr>
            <a:r>
              <a:rPr lang="en-US"/>
              <a:t>Assignments</a:t>
            </a:r>
            <a:endParaRPr/>
          </a:p>
        </p:txBody>
      </p:sp>
      <p:sp>
        <p:nvSpPr>
          <p:cNvPr id="665" name="Google Shape;665;p42"/>
          <p:cNvSpPr txBox="1"/>
          <p:nvPr/>
        </p:nvSpPr>
        <p:spPr>
          <a:xfrm>
            <a:off x="724763" y="1691753"/>
            <a:ext cx="79371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40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rPr>
              <a:t>Find effective XPaths  for the elements that are highlighted in the screenshot below.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140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rPr>
              <a:t>Print how many elements you found in total.</a:t>
            </a:r>
            <a:endParaRPr/>
          </a:p>
        </p:txBody>
      </p:sp>
      <p:pic>
        <p:nvPicPr>
          <p:cNvPr id="666" name="Google Shape;66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4409" y="2314928"/>
            <a:ext cx="7214425" cy="4529988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42"/>
          <p:cNvSpPr txBox="1"/>
          <p:nvPr/>
        </p:nvSpPr>
        <p:spPr>
          <a:xfrm>
            <a:off x="3336909" y="5256315"/>
            <a:ext cx="1178754" cy="26363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7A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42"/>
          <p:cNvSpPr txBox="1"/>
          <p:nvPr/>
        </p:nvSpPr>
        <p:spPr>
          <a:xfrm>
            <a:off x="3094948" y="3458251"/>
            <a:ext cx="728054" cy="18634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7A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42"/>
          <p:cNvSpPr txBox="1"/>
          <p:nvPr/>
        </p:nvSpPr>
        <p:spPr>
          <a:xfrm>
            <a:off x="3133951" y="4191361"/>
            <a:ext cx="689051" cy="26363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7A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42"/>
          <p:cNvSpPr txBox="1"/>
          <p:nvPr/>
        </p:nvSpPr>
        <p:spPr>
          <a:xfrm>
            <a:off x="7099211" y="2990940"/>
            <a:ext cx="892038" cy="31996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7A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42"/>
          <p:cNvSpPr txBox="1"/>
          <p:nvPr/>
        </p:nvSpPr>
        <p:spPr>
          <a:xfrm>
            <a:off x="5625800" y="4850076"/>
            <a:ext cx="1225700" cy="2896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7A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42"/>
          <p:cNvSpPr txBox="1"/>
          <p:nvPr/>
        </p:nvSpPr>
        <p:spPr>
          <a:xfrm>
            <a:off x="3679991" y="4845741"/>
            <a:ext cx="384972" cy="26363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7A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42"/>
          <p:cNvSpPr txBox="1"/>
          <p:nvPr/>
        </p:nvSpPr>
        <p:spPr>
          <a:xfrm>
            <a:off x="3872477" y="6440525"/>
            <a:ext cx="1522916" cy="18634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7A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42"/>
          <p:cNvSpPr txBox="1"/>
          <p:nvPr/>
        </p:nvSpPr>
        <p:spPr>
          <a:xfrm>
            <a:off x="1044410" y="3267572"/>
            <a:ext cx="728054" cy="18634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7A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42"/>
          <p:cNvSpPr txBox="1"/>
          <p:nvPr/>
        </p:nvSpPr>
        <p:spPr>
          <a:xfrm>
            <a:off x="1118804" y="5694252"/>
            <a:ext cx="1134694" cy="18634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7A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Quattrocento Sans</vt:lpstr>
      <vt:lpstr>Poppins Medium</vt:lpstr>
      <vt:lpstr>Poppins</vt:lpstr>
      <vt:lpstr>Poppins SemiBold</vt:lpstr>
      <vt:lpstr>Arial</vt:lpstr>
      <vt:lpstr>Poppins Light</vt:lpstr>
      <vt:lpstr>Calibri</vt:lpstr>
      <vt:lpstr>Office Theme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Locators</dc:title>
  <dc:creator>Microsoft Office User</dc:creator>
  <cp:lastModifiedBy>User</cp:lastModifiedBy>
  <cp:revision>2</cp:revision>
  <dcterms:created xsi:type="dcterms:W3CDTF">2019-12-23T07:15:21Z</dcterms:created>
  <dcterms:modified xsi:type="dcterms:W3CDTF">2024-05-20T17:53:32Z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32704c-792f-426a-b714-c9a67c56b514_Enabled">
    <vt:lpwstr>true</vt:lpwstr>
  </property>
  <property fmtid="{D5CDD505-2E9C-101B-9397-08002B2CF9AE}" pid="3" name="MSIP_Label_d432704c-792f-426a-b714-c9a67c56b514_SetDate">
    <vt:lpwstr>2024-01-05T08:53:17Z</vt:lpwstr>
  </property>
  <property fmtid="{D5CDD505-2E9C-101B-9397-08002B2CF9AE}" pid="4" name="MSIP_Label_d432704c-792f-426a-b714-c9a67c56b514_Method">
    <vt:lpwstr>Standard</vt:lpwstr>
  </property>
  <property fmtid="{D5CDD505-2E9C-101B-9397-08002B2CF9AE}" pid="5" name="MSIP_Label_d432704c-792f-426a-b714-c9a67c56b514_Name">
    <vt:lpwstr>defa4170-0d19-0005-0004-bc88714345d2</vt:lpwstr>
  </property>
  <property fmtid="{D5CDD505-2E9C-101B-9397-08002B2CF9AE}" pid="6" name="MSIP_Label_d432704c-792f-426a-b714-c9a67c56b514_SiteId">
    <vt:lpwstr>9c5297c1-125f-4355-8797-aa5d0cd33a8a</vt:lpwstr>
  </property>
  <property fmtid="{D5CDD505-2E9C-101B-9397-08002B2CF9AE}" pid="7" name="MSIP_Label_d432704c-792f-426a-b714-c9a67c56b514_ActionId">
    <vt:lpwstr>48b05db5-87e4-4bb3-99d4-c8f92bb9efc2</vt:lpwstr>
  </property>
  <property fmtid="{D5CDD505-2E9C-101B-9397-08002B2CF9AE}" pid="8" name="MSIP_Label_d432704c-792f-426a-b714-c9a67c56b514_ContentBits">
    <vt:lpwstr>0</vt:lpwstr>
  </property>
</Properties>
</file>